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61"/>
  </p:notesMasterIdLst>
  <p:handoutMasterIdLst>
    <p:handoutMasterId r:id="rId62"/>
  </p:handoutMasterIdLst>
  <p:sldIdLst>
    <p:sldId id="371" r:id="rId2"/>
    <p:sldId id="259" r:id="rId3"/>
    <p:sldId id="365" r:id="rId4"/>
    <p:sldId id="372" r:id="rId5"/>
    <p:sldId id="373" r:id="rId6"/>
    <p:sldId id="376" r:id="rId7"/>
    <p:sldId id="377" r:id="rId8"/>
    <p:sldId id="378" r:id="rId9"/>
    <p:sldId id="374" r:id="rId10"/>
    <p:sldId id="379" r:id="rId11"/>
    <p:sldId id="380" r:id="rId12"/>
    <p:sldId id="381" r:id="rId13"/>
    <p:sldId id="375" r:id="rId14"/>
    <p:sldId id="382" r:id="rId15"/>
    <p:sldId id="383" r:id="rId16"/>
    <p:sldId id="384" r:id="rId17"/>
    <p:sldId id="302" r:id="rId18"/>
    <p:sldId id="369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23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4" r:id="rId58"/>
    <p:sldId id="385" r:id="rId59"/>
    <p:sldId id="315" r:id="rId60"/>
  </p:sldIdLst>
  <p:sldSz cx="12192000" cy="6858000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C41C"/>
    <a:srgbClr val="22374C"/>
    <a:srgbClr val="FFB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69" autoAdjust="0"/>
    <p:restoredTop sz="94653"/>
  </p:normalViewPr>
  <p:slideViewPr>
    <p:cSldViewPr snapToGrid="0" showGuides="1">
      <p:cViewPr>
        <p:scale>
          <a:sx n="74" d="100"/>
          <a:sy n="74" d="100"/>
        </p:scale>
        <p:origin x="-9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8C6154C-8A70-FB4C-92BB-81B95D81B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A643B42-2289-7245-B9BD-4AC2E1A0AC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1ECE9-7B31-4B48-B8A8-6FAFC56FFD38}" type="datetimeFigureOut">
              <a:rPr lang="en-US" smtClean="0"/>
              <a:t>16-12-201919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7DB765-DC86-5242-BCF8-A65242F627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3EB1824-D831-4649-8C74-559F9584C4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C7EAE-670A-7B41-AEAA-F34A7EFAB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6911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BB3CA-3609-4056-9B23-4049BCB39C60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5CCEA-3F45-46FD-873C-10FB1242F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4025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02E3DB1-A9E6-FE4F-9AA7-6D119BE81B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37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20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14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348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12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352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585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16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55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B690801-7633-AD4E-985A-E9B11A90A1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622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F781C5-A35E-854F-A478-7B8F117160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299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0EC810-6B44-3B48-A69C-77D1936296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80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676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048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007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1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335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993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26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181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126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37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29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DE8009-D084-6E49-8527-5488C92A47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744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53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79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469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338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155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82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36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092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387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834322B-EC67-7642-A059-6B39A044D4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597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39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1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126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110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52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587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172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172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4781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46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528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834322B-EC67-7642-A059-6B39A044D4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0485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311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49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92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5040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50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5953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51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4677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834322B-EC67-7642-A059-6B39A044D4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883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53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33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54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5898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55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874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56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90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57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90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272143D-7CBF-42AB-8C18-D485004561E4}" type="slidenum">
              <a:rPr lang="zh-CN" altLang="en-US" smtClean="0">
                <a:latin typeface="Calibri" panose="020F0502020204030204" pitchFamily="34" charset="0"/>
              </a:rPr>
              <a:pPr/>
              <a:t>58</a:t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0E1A3AD-5869-1041-8912-FAC4264273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339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4395-8BEF-41A1-8AAA-0B6B11182D6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E37186-88CB-0346-AC29-A0757E20C3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0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6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736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60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037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t>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D8A274-9AA9-4B4C-B91A-54886A83C5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66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25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538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/>
          <p:cNvSpPr>
            <a:spLocks noGrp="1"/>
          </p:cNvSpPr>
          <p:nvPr>
            <p:ph type="pic" sz="quarter" idx="10"/>
          </p:nvPr>
        </p:nvSpPr>
        <p:spPr>
          <a:xfrm>
            <a:off x="1517564" y="2138167"/>
            <a:ext cx="4580181" cy="2587419"/>
          </a:xfrm>
          <a:custGeom>
            <a:avLst/>
            <a:gdLst>
              <a:gd name="connsiteX0" fmla="*/ 0 w 4580181"/>
              <a:gd name="connsiteY0" fmla="*/ 0 h 2587419"/>
              <a:gd name="connsiteX1" fmla="*/ 4580181 w 4580181"/>
              <a:gd name="connsiteY1" fmla="*/ 0 h 2587419"/>
              <a:gd name="connsiteX2" fmla="*/ 4580181 w 4580181"/>
              <a:gd name="connsiteY2" fmla="*/ 2587419 h 2587419"/>
              <a:gd name="connsiteX3" fmla="*/ 0 w 4580181"/>
              <a:gd name="connsiteY3" fmla="*/ 2587419 h 258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0181" h="2587419">
                <a:moveTo>
                  <a:pt x="0" y="0"/>
                </a:moveTo>
                <a:lnTo>
                  <a:pt x="4580181" y="0"/>
                </a:lnTo>
                <a:lnTo>
                  <a:pt x="4580181" y="2587419"/>
                </a:lnTo>
                <a:lnTo>
                  <a:pt x="0" y="258741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64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/>
          <p:cNvSpPr>
            <a:spLocks noGrp="1"/>
          </p:cNvSpPr>
          <p:nvPr>
            <p:ph type="pic" sz="quarter" idx="10"/>
          </p:nvPr>
        </p:nvSpPr>
        <p:spPr>
          <a:xfrm>
            <a:off x="1073150" y="2185196"/>
            <a:ext cx="2082800" cy="1795518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任意多边形: 形状 27"/>
          <p:cNvSpPr>
            <a:spLocks noGrp="1"/>
          </p:cNvSpPr>
          <p:nvPr>
            <p:ph type="pic" sz="quarter" idx="11"/>
          </p:nvPr>
        </p:nvSpPr>
        <p:spPr>
          <a:xfrm>
            <a:off x="3727450" y="2185196"/>
            <a:ext cx="2082800" cy="1795518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任意多边形: 形状 28"/>
          <p:cNvSpPr>
            <a:spLocks noGrp="1"/>
          </p:cNvSpPr>
          <p:nvPr>
            <p:ph type="pic" sz="quarter" idx="12"/>
          </p:nvPr>
        </p:nvSpPr>
        <p:spPr>
          <a:xfrm>
            <a:off x="6381750" y="2185196"/>
            <a:ext cx="2082800" cy="1795518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任意多边形: 形状 29"/>
          <p:cNvSpPr>
            <a:spLocks noGrp="1"/>
          </p:cNvSpPr>
          <p:nvPr>
            <p:ph type="pic" sz="quarter" idx="13"/>
          </p:nvPr>
        </p:nvSpPr>
        <p:spPr>
          <a:xfrm>
            <a:off x="9036050" y="2185196"/>
            <a:ext cx="2082800" cy="1795518"/>
          </a:xfrm>
          <a:custGeom>
            <a:avLst/>
            <a:gdLst>
              <a:gd name="connsiteX0" fmla="*/ 448880 w 2082800"/>
              <a:gd name="connsiteY0" fmla="*/ 0 h 1795518"/>
              <a:gd name="connsiteX1" fmla="*/ 1633921 w 2082800"/>
              <a:gd name="connsiteY1" fmla="*/ 0 h 1795518"/>
              <a:gd name="connsiteX2" fmla="*/ 2082800 w 2082800"/>
              <a:gd name="connsiteY2" fmla="*/ 897759 h 1795518"/>
              <a:gd name="connsiteX3" fmla="*/ 1633921 w 2082800"/>
              <a:gd name="connsiteY3" fmla="*/ 1795518 h 1795518"/>
              <a:gd name="connsiteX4" fmla="*/ 448880 w 2082800"/>
              <a:gd name="connsiteY4" fmla="*/ 1795518 h 1795518"/>
              <a:gd name="connsiteX5" fmla="*/ 0 w 2082800"/>
              <a:gd name="connsiteY5" fmla="*/ 897759 h 17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795518">
                <a:moveTo>
                  <a:pt x="448880" y="0"/>
                </a:moveTo>
                <a:lnTo>
                  <a:pt x="1633921" y="0"/>
                </a:lnTo>
                <a:lnTo>
                  <a:pt x="2082800" y="897759"/>
                </a:lnTo>
                <a:lnTo>
                  <a:pt x="1633921" y="1795518"/>
                </a:lnTo>
                <a:lnTo>
                  <a:pt x="448880" y="1795518"/>
                </a:lnTo>
                <a:lnTo>
                  <a:pt x="0" y="897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72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4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831604" y="2545025"/>
            <a:ext cx="2620706" cy="2620704"/>
          </a:xfrm>
          <a:custGeom>
            <a:avLst/>
            <a:gdLst>
              <a:gd name="connsiteX0" fmla="*/ 1310354 w 2620706"/>
              <a:gd name="connsiteY0" fmla="*/ 0 h 2620704"/>
              <a:gd name="connsiteX1" fmla="*/ 2620706 w 2620706"/>
              <a:gd name="connsiteY1" fmla="*/ 1310352 h 2620704"/>
              <a:gd name="connsiteX2" fmla="*/ 1310354 w 2620706"/>
              <a:gd name="connsiteY2" fmla="*/ 2620704 h 2620704"/>
              <a:gd name="connsiteX3" fmla="*/ 0 w 2620706"/>
              <a:gd name="connsiteY3" fmla="*/ 1310352 h 2620704"/>
              <a:gd name="connsiteX4" fmla="*/ 1310354 w 2620706"/>
              <a:gd name="connsiteY4" fmla="*/ 0 h 262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0706" h="2620704">
                <a:moveTo>
                  <a:pt x="1310354" y="0"/>
                </a:moveTo>
                <a:cubicBezTo>
                  <a:pt x="2034041" y="0"/>
                  <a:pt x="2620706" y="586665"/>
                  <a:pt x="2620706" y="1310352"/>
                </a:cubicBezTo>
                <a:cubicBezTo>
                  <a:pt x="2620706" y="2034039"/>
                  <a:pt x="2034041" y="2620704"/>
                  <a:pt x="1310354" y="2620704"/>
                </a:cubicBezTo>
                <a:cubicBezTo>
                  <a:pt x="586666" y="2620704"/>
                  <a:pt x="0" y="2034039"/>
                  <a:pt x="0" y="1310352"/>
                </a:cubicBezTo>
                <a:cubicBezTo>
                  <a:pt x="0" y="586665"/>
                  <a:pt x="586666" y="0"/>
                  <a:pt x="1310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24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167702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3" r:id="rId3"/>
    <p:sldLayoutId id="2147483678" r:id="rId4"/>
    <p:sldLayoutId id="2147483679" r:id="rId5"/>
    <p:sldLayoutId id="214748369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5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xuanvinh.vn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thienlocstor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hyperlink" Target="http://taithinhcomputer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ucTungNguyen/BanHang" TargetMode="External"/><Relationship Id="rId3" Type="http://schemas.openxmlformats.org/officeDocument/2006/relationships/tags" Target="../tags/tag4.xml"/><Relationship Id="rId7" Type="http://schemas.openxmlformats.org/officeDocument/2006/relationships/notesSlide" Target="../notesSlides/notesSlide5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34" b="27275"/>
          <a:stretch/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514" y="133620"/>
            <a:ext cx="1207874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altLang="zh-CN" sz="3600" b="1" dirty="0">
                <a:solidFill>
                  <a:schemeClr val="accent2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BÁO CÁO CUỐI KÌ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57335" y="3889007"/>
            <a:ext cx="604348" cy="360899"/>
            <a:chOff x="3329032" y="5979911"/>
            <a:chExt cx="604348" cy="360899"/>
          </a:xfrm>
        </p:grpSpPr>
        <p:sp>
          <p:nvSpPr>
            <p:cNvPr id="17" name="clerk-with-tie_73199"/>
            <p:cNvSpPr>
              <a:spLocks noChangeAspect="1"/>
            </p:cNvSpPr>
            <p:nvPr/>
          </p:nvSpPr>
          <p:spPr bwMode="auto">
            <a:xfrm>
              <a:off x="3329032" y="5979911"/>
              <a:ext cx="301172" cy="337823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文本框 11"/>
            <p:cNvSpPr txBox="1"/>
            <p:nvPr/>
          </p:nvSpPr>
          <p:spPr>
            <a:xfrm>
              <a:off x="3748649" y="6002256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j-ea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85409" y="5526576"/>
            <a:ext cx="6061648" cy="381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ea typeface="微软雅黑"/>
              </a:rPr>
              <a:t>Nguyễn</a:t>
            </a:r>
            <a:r>
              <a:rPr lang="en-US" altLang="zh-CN" dirty="0">
                <a:ea typeface="微软雅黑"/>
              </a:rPr>
              <a:t> </a:t>
            </a:r>
            <a:r>
              <a:rPr lang="en-US" altLang="zh-CN" dirty="0" err="1">
                <a:ea typeface="微软雅黑"/>
              </a:rPr>
              <a:t>Thành</a:t>
            </a:r>
            <a:r>
              <a:rPr lang="en-US" altLang="zh-CN" dirty="0">
                <a:ea typeface="微软雅黑"/>
              </a:rPr>
              <a:t> </a:t>
            </a:r>
            <a:r>
              <a:rPr lang="en-US" altLang="zh-CN" dirty="0" err="1">
                <a:ea typeface="微软雅黑"/>
              </a:rPr>
              <a:t>Thông</a:t>
            </a:r>
            <a:r>
              <a:rPr lang="en-US" altLang="zh-CN" noProof="0" dirty="0">
                <a:ea typeface="微软雅黑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/>
            </a:endParaRPr>
          </a:p>
        </p:txBody>
      </p:sp>
      <p:sp>
        <p:nvSpPr>
          <p:cNvPr id="11" name="文本框 18">
            <a:extLst>
              <a:ext uri="{FF2B5EF4-FFF2-40B4-BE49-F238E27FC236}">
                <a16:creationId xmlns="" xmlns:a16="http://schemas.microsoft.com/office/drawing/2014/main" id="{48768021-8815-8B4B-8ECD-EC4FBC1BF0FC}"/>
              </a:ext>
            </a:extLst>
          </p:cNvPr>
          <p:cNvSpPr txBox="1"/>
          <p:nvPr/>
        </p:nvSpPr>
        <p:spPr>
          <a:xfrm>
            <a:off x="1064412" y="841506"/>
            <a:ext cx="10747931" cy="6711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EBC41C"/>
                </a:solidFill>
                <a:effectLst/>
                <a:uLnTx/>
                <a:uFillTx/>
                <a:ea typeface="微软雅黑"/>
                <a:cs typeface="+mn-cs"/>
              </a:rPr>
              <a:t>PHÁT TRIỂN PHẦN MỀM CHUYÊN NGHIỆP</a:t>
            </a:r>
          </a:p>
        </p:txBody>
      </p:sp>
      <p:sp>
        <p:nvSpPr>
          <p:cNvPr id="16" name="文本框 6">
            <a:extLst>
              <a:ext uri="{FF2B5EF4-FFF2-40B4-BE49-F238E27FC236}">
                <a16:creationId xmlns="" xmlns:a16="http://schemas.microsoft.com/office/drawing/2014/main" id="{0BE49842-DE6C-9247-B279-6CB88907C3A0}"/>
              </a:ext>
            </a:extLst>
          </p:cNvPr>
          <p:cNvSpPr txBox="1"/>
          <p:nvPr/>
        </p:nvSpPr>
        <p:spPr>
          <a:xfrm>
            <a:off x="3079530" y="2036124"/>
            <a:ext cx="5827951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altLang="zh-CN" sz="4800" b="1" dirty="0">
                <a:solidFill>
                  <a:schemeClr val="accent2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Hệ thống bán hàng điện tử online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" name="组合 8">
            <a:extLst>
              <a:ext uri="{FF2B5EF4-FFF2-40B4-BE49-F238E27FC236}">
                <a16:creationId xmlns="" xmlns:a16="http://schemas.microsoft.com/office/drawing/2014/main" id="{9E35F132-CD03-194E-A5E1-C454E845278A}"/>
              </a:ext>
            </a:extLst>
          </p:cNvPr>
          <p:cNvGrpSpPr/>
          <p:nvPr/>
        </p:nvGrpSpPr>
        <p:grpSpPr>
          <a:xfrm>
            <a:off x="1084237" y="4920233"/>
            <a:ext cx="604348" cy="360899"/>
            <a:chOff x="3329032" y="5979911"/>
            <a:chExt cx="604348" cy="360899"/>
          </a:xfrm>
        </p:grpSpPr>
        <p:sp>
          <p:nvSpPr>
            <p:cNvPr id="20" name="clerk-with-tie_73199">
              <a:extLst>
                <a:ext uri="{FF2B5EF4-FFF2-40B4-BE49-F238E27FC236}">
                  <a16:creationId xmlns="" xmlns:a16="http://schemas.microsoft.com/office/drawing/2014/main" id="{1D004FDF-3E73-C142-B74E-61D3E08B29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29032" y="5979911"/>
              <a:ext cx="301172" cy="337823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文本框 11">
              <a:extLst>
                <a:ext uri="{FF2B5EF4-FFF2-40B4-BE49-F238E27FC236}">
                  <a16:creationId xmlns="" xmlns:a16="http://schemas.microsoft.com/office/drawing/2014/main" id="{43417506-A50D-3142-8995-F1DA80755C65}"/>
                </a:ext>
              </a:extLst>
            </p:cNvPr>
            <p:cNvSpPr txBox="1"/>
            <p:nvPr/>
          </p:nvSpPr>
          <p:spPr>
            <a:xfrm>
              <a:off x="3748649" y="6002256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j-ea"/>
                <a:cs typeface="+mn-cs"/>
              </a:endParaRPr>
            </a:p>
          </p:txBody>
        </p:sp>
      </p:grpSp>
      <p:grpSp>
        <p:nvGrpSpPr>
          <p:cNvPr id="23" name="组合 8">
            <a:extLst>
              <a:ext uri="{FF2B5EF4-FFF2-40B4-BE49-F238E27FC236}">
                <a16:creationId xmlns="" xmlns:a16="http://schemas.microsoft.com/office/drawing/2014/main" id="{A265BFE3-EA10-5341-8C42-0D2CBA866728}"/>
              </a:ext>
            </a:extLst>
          </p:cNvPr>
          <p:cNvGrpSpPr/>
          <p:nvPr/>
        </p:nvGrpSpPr>
        <p:grpSpPr>
          <a:xfrm>
            <a:off x="1084237" y="5572060"/>
            <a:ext cx="604348" cy="360899"/>
            <a:chOff x="3329032" y="5979911"/>
            <a:chExt cx="604348" cy="360899"/>
          </a:xfrm>
        </p:grpSpPr>
        <p:sp>
          <p:nvSpPr>
            <p:cNvPr id="24" name="clerk-with-tie_73199">
              <a:extLst>
                <a:ext uri="{FF2B5EF4-FFF2-40B4-BE49-F238E27FC236}">
                  <a16:creationId xmlns="" xmlns:a16="http://schemas.microsoft.com/office/drawing/2014/main" id="{3EF4A581-8BDF-9847-8F9B-9E1E86B33B6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29032" y="5979911"/>
              <a:ext cx="301172" cy="337823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文本框 11">
              <a:extLst>
                <a:ext uri="{FF2B5EF4-FFF2-40B4-BE49-F238E27FC236}">
                  <a16:creationId xmlns="" xmlns:a16="http://schemas.microsoft.com/office/drawing/2014/main" id="{9C24AD69-9A0D-5F43-946E-0B59A1AAB4BB}"/>
                </a:ext>
              </a:extLst>
            </p:cNvPr>
            <p:cNvSpPr txBox="1"/>
            <p:nvPr/>
          </p:nvSpPr>
          <p:spPr>
            <a:xfrm>
              <a:off x="3748649" y="6002256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j-ea"/>
                <a:cs typeface="+mn-cs"/>
              </a:endParaRPr>
            </a:p>
          </p:txBody>
        </p:sp>
      </p:grpSp>
      <p:grpSp>
        <p:nvGrpSpPr>
          <p:cNvPr id="26" name="组合 8">
            <a:extLst>
              <a:ext uri="{FF2B5EF4-FFF2-40B4-BE49-F238E27FC236}">
                <a16:creationId xmlns="" xmlns:a16="http://schemas.microsoft.com/office/drawing/2014/main" id="{D235C853-B904-D048-BBFE-06947E7B26F3}"/>
              </a:ext>
            </a:extLst>
          </p:cNvPr>
          <p:cNvGrpSpPr/>
          <p:nvPr/>
        </p:nvGrpSpPr>
        <p:grpSpPr>
          <a:xfrm>
            <a:off x="1097200" y="6141480"/>
            <a:ext cx="604348" cy="360899"/>
            <a:chOff x="3329032" y="5979911"/>
            <a:chExt cx="604348" cy="360899"/>
          </a:xfrm>
        </p:grpSpPr>
        <p:sp>
          <p:nvSpPr>
            <p:cNvPr id="27" name="clerk-with-tie_73199">
              <a:extLst>
                <a:ext uri="{FF2B5EF4-FFF2-40B4-BE49-F238E27FC236}">
                  <a16:creationId xmlns="" xmlns:a16="http://schemas.microsoft.com/office/drawing/2014/main" id="{11BA0D1E-DD76-CF47-BDE5-EE0F8E139A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29032" y="5979911"/>
              <a:ext cx="301172" cy="337823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文本框 11">
              <a:extLst>
                <a:ext uri="{FF2B5EF4-FFF2-40B4-BE49-F238E27FC236}">
                  <a16:creationId xmlns="" xmlns:a16="http://schemas.microsoft.com/office/drawing/2014/main" id="{B15580BE-85A5-DC4E-8C00-BF7544369955}"/>
                </a:ext>
              </a:extLst>
            </p:cNvPr>
            <p:cNvSpPr txBox="1"/>
            <p:nvPr/>
          </p:nvSpPr>
          <p:spPr>
            <a:xfrm>
              <a:off x="3748649" y="6002256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j-ea"/>
                <a:cs typeface="+mn-cs"/>
              </a:endParaRPr>
            </a:p>
          </p:txBody>
        </p:sp>
      </p:grpSp>
      <p:sp>
        <p:nvSpPr>
          <p:cNvPr id="32" name="文本框 18">
            <a:extLst>
              <a:ext uri="{FF2B5EF4-FFF2-40B4-BE49-F238E27FC236}">
                <a16:creationId xmlns="" xmlns:a16="http://schemas.microsoft.com/office/drawing/2014/main" id="{D25C8CDB-F4FC-4944-A7A6-20EF39206B6C}"/>
              </a:ext>
            </a:extLst>
          </p:cNvPr>
          <p:cNvSpPr txBox="1"/>
          <p:nvPr/>
        </p:nvSpPr>
        <p:spPr>
          <a:xfrm>
            <a:off x="958507" y="4428145"/>
            <a:ext cx="6061648" cy="381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err="1">
                <a:ea typeface="微软雅黑"/>
              </a:rPr>
              <a:t>Sinh</a:t>
            </a:r>
            <a:r>
              <a:rPr lang="en-US" altLang="zh-CN" b="1" dirty="0">
                <a:ea typeface="微软雅黑"/>
              </a:rPr>
              <a:t> </a:t>
            </a:r>
            <a:r>
              <a:rPr lang="en-US" altLang="zh-CN" b="1" dirty="0" err="1">
                <a:ea typeface="微软雅黑"/>
              </a:rPr>
              <a:t>viên</a:t>
            </a:r>
            <a:r>
              <a:rPr lang="en-US" altLang="zh-CN" b="1" dirty="0">
                <a:ea typeface="微软雅黑"/>
              </a:rPr>
              <a:t> </a:t>
            </a:r>
            <a:r>
              <a:rPr lang="en-US" altLang="zh-CN" b="1" dirty="0" err="1">
                <a:ea typeface="微软雅黑"/>
              </a:rPr>
              <a:t>thực</a:t>
            </a:r>
            <a:r>
              <a:rPr lang="en-US" altLang="zh-CN" b="1" dirty="0">
                <a:ea typeface="微软雅黑"/>
              </a:rPr>
              <a:t> </a:t>
            </a:r>
            <a:r>
              <a:rPr lang="en-US" altLang="zh-CN" b="1" dirty="0" err="1">
                <a:ea typeface="微软雅黑"/>
              </a:rPr>
              <a:t>hiện</a:t>
            </a:r>
            <a:r>
              <a:rPr lang="en-US" altLang="zh-CN" b="1" dirty="0">
                <a:ea typeface="微软雅黑"/>
              </a:rPr>
              <a:t>:</a:t>
            </a:r>
            <a:r>
              <a:rPr lang="en-US" altLang="zh-CN" noProof="0" dirty="0">
                <a:ea typeface="微软雅黑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/>
            </a:endParaRPr>
          </a:p>
        </p:txBody>
      </p:sp>
      <p:sp>
        <p:nvSpPr>
          <p:cNvPr id="33" name="文本框 18">
            <a:extLst>
              <a:ext uri="{FF2B5EF4-FFF2-40B4-BE49-F238E27FC236}">
                <a16:creationId xmlns="" xmlns:a16="http://schemas.microsoft.com/office/drawing/2014/main" id="{E974E017-B3FF-1142-8F01-62111CB4A88C}"/>
              </a:ext>
            </a:extLst>
          </p:cNvPr>
          <p:cNvSpPr txBox="1"/>
          <p:nvPr/>
        </p:nvSpPr>
        <p:spPr>
          <a:xfrm>
            <a:off x="1385409" y="4891869"/>
            <a:ext cx="6061648" cy="381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 err="1">
                <a:ea typeface="微软雅黑"/>
              </a:rPr>
              <a:t>Võ</a:t>
            </a:r>
            <a:r>
              <a:rPr lang="en-US" altLang="zh-CN" noProof="0" dirty="0">
                <a:ea typeface="微软雅黑"/>
              </a:rPr>
              <a:t> </a:t>
            </a:r>
            <a:r>
              <a:rPr lang="en-US" altLang="zh-CN" noProof="0" dirty="0" err="1">
                <a:ea typeface="微软雅黑"/>
              </a:rPr>
              <a:t>Tấn</a:t>
            </a:r>
            <a:r>
              <a:rPr lang="en-US" altLang="zh-CN" noProof="0" dirty="0">
                <a:ea typeface="微软雅黑"/>
              </a:rPr>
              <a:t> </a:t>
            </a:r>
            <a:r>
              <a:rPr lang="en-US" altLang="zh-CN" noProof="0" dirty="0" err="1">
                <a:ea typeface="微软雅黑"/>
              </a:rPr>
              <a:t>Đồng</a:t>
            </a:r>
            <a:r>
              <a:rPr lang="en-US" altLang="zh-CN" noProof="0" dirty="0">
                <a:ea typeface="微软雅黑"/>
              </a:rPr>
              <a:t> – </a:t>
            </a:r>
            <a:r>
              <a:rPr lang="en-US" altLang="zh-CN" noProof="0" dirty="0" err="1">
                <a:ea typeface="微软雅黑"/>
              </a:rPr>
              <a:t>nhóm</a:t>
            </a:r>
            <a:r>
              <a:rPr lang="en-US" altLang="zh-CN" noProof="0" dirty="0">
                <a:ea typeface="微软雅黑"/>
              </a:rPr>
              <a:t> </a:t>
            </a:r>
            <a:r>
              <a:rPr lang="en-US" altLang="zh-CN" noProof="0" dirty="0" err="1">
                <a:ea typeface="微软雅黑"/>
              </a:rPr>
              <a:t>trưởng</a:t>
            </a:r>
            <a:r>
              <a:rPr lang="en-US" altLang="zh-CN" noProof="0" dirty="0">
                <a:ea typeface="微软雅黑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/>
            </a:endParaRPr>
          </a:p>
        </p:txBody>
      </p:sp>
      <p:sp>
        <p:nvSpPr>
          <p:cNvPr id="34" name="文本框 18">
            <a:extLst>
              <a:ext uri="{FF2B5EF4-FFF2-40B4-BE49-F238E27FC236}">
                <a16:creationId xmlns="" xmlns:a16="http://schemas.microsoft.com/office/drawing/2014/main" id="{F9CCCA9D-B49A-5E4A-BE73-1913A77E70AB}"/>
              </a:ext>
            </a:extLst>
          </p:cNvPr>
          <p:cNvSpPr txBox="1"/>
          <p:nvPr/>
        </p:nvSpPr>
        <p:spPr>
          <a:xfrm>
            <a:off x="1398372" y="6121681"/>
            <a:ext cx="6061648" cy="381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ea typeface="微软雅黑"/>
              </a:rPr>
              <a:t>Nguyễn</a:t>
            </a:r>
            <a:r>
              <a:rPr lang="en-US" altLang="zh-CN" dirty="0">
                <a:ea typeface="微软雅黑"/>
              </a:rPr>
              <a:t> </a:t>
            </a:r>
            <a:r>
              <a:rPr lang="en-US" altLang="zh-CN" dirty="0" err="1">
                <a:ea typeface="微软雅黑"/>
              </a:rPr>
              <a:t>Thúc</a:t>
            </a:r>
            <a:r>
              <a:rPr lang="en-US" altLang="zh-CN" dirty="0">
                <a:ea typeface="微软雅黑"/>
              </a:rPr>
              <a:t> </a:t>
            </a:r>
            <a:r>
              <a:rPr lang="en-US" altLang="zh-CN" dirty="0" err="1">
                <a:ea typeface="微软雅黑"/>
              </a:rPr>
              <a:t>Tùng</a:t>
            </a:r>
            <a:r>
              <a:rPr lang="en-US" altLang="zh-CN" noProof="0" dirty="0">
                <a:ea typeface="微软雅黑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/>
            </a:endParaRPr>
          </a:p>
        </p:txBody>
      </p:sp>
      <p:sp>
        <p:nvSpPr>
          <p:cNvPr id="35" name="文本框 18">
            <a:extLst>
              <a:ext uri="{FF2B5EF4-FFF2-40B4-BE49-F238E27FC236}">
                <a16:creationId xmlns="" xmlns:a16="http://schemas.microsoft.com/office/drawing/2014/main" id="{51BEEA89-F6E0-B145-BA00-9939012F886E}"/>
              </a:ext>
            </a:extLst>
          </p:cNvPr>
          <p:cNvSpPr txBox="1"/>
          <p:nvPr/>
        </p:nvSpPr>
        <p:spPr>
          <a:xfrm>
            <a:off x="959509" y="3953402"/>
            <a:ext cx="6061648" cy="3817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>
                <a:ea typeface="微软雅黑"/>
              </a:rPr>
              <a:t>GV </a:t>
            </a:r>
            <a:r>
              <a:rPr lang="en-US" altLang="zh-CN" b="1" noProof="0" dirty="0" err="1">
                <a:ea typeface="微软雅黑"/>
              </a:rPr>
              <a:t>Hướng</a:t>
            </a:r>
            <a:r>
              <a:rPr lang="en-US" altLang="zh-CN" b="1" noProof="0" dirty="0">
                <a:ea typeface="微软雅黑"/>
              </a:rPr>
              <a:t> </a:t>
            </a:r>
            <a:r>
              <a:rPr lang="en-US" altLang="zh-CN" b="1" noProof="0" dirty="0" err="1">
                <a:ea typeface="微软雅黑"/>
              </a:rPr>
              <a:t>dẫn</a:t>
            </a:r>
            <a:r>
              <a:rPr lang="en-US" altLang="zh-CN" b="1" noProof="0" dirty="0">
                <a:ea typeface="微软雅黑"/>
              </a:rPr>
              <a:t>: </a:t>
            </a:r>
            <a:r>
              <a:rPr lang="en-US" altLang="zh-CN" noProof="0" dirty="0" err="1">
                <a:ea typeface="微软雅黑"/>
              </a:rPr>
              <a:t>Ths</a:t>
            </a:r>
            <a:r>
              <a:rPr lang="en-US" altLang="zh-CN" noProof="0" dirty="0">
                <a:ea typeface="微软雅黑"/>
              </a:rPr>
              <a:t>. </a:t>
            </a:r>
            <a:r>
              <a:rPr lang="en-US" altLang="zh-CN" noProof="0" dirty="0" err="1">
                <a:ea typeface="微软雅黑"/>
              </a:rPr>
              <a:t>Vũ</a:t>
            </a:r>
            <a:r>
              <a:rPr lang="en-US" altLang="zh-CN" noProof="0" dirty="0">
                <a:ea typeface="微软雅黑"/>
              </a:rPr>
              <a:t> </a:t>
            </a:r>
            <a:r>
              <a:rPr lang="en-US" altLang="zh-CN" noProof="0" dirty="0" err="1">
                <a:ea typeface="微软雅黑"/>
              </a:rPr>
              <a:t>Sơn</a:t>
            </a:r>
            <a:r>
              <a:rPr lang="en-US" altLang="zh-CN" noProof="0" dirty="0">
                <a:ea typeface="微软雅黑"/>
              </a:rPr>
              <a:t> </a:t>
            </a:r>
            <a:r>
              <a:rPr lang="en-US" altLang="zh-CN" noProof="0" dirty="0" err="1">
                <a:ea typeface="微软雅黑"/>
              </a:rPr>
              <a:t>Lâm</a:t>
            </a:r>
            <a:r>
              <a:rPr lang="en-US" altLang="zh-CN" noProof="0" dirty="0">
                <a:ea typeface="微软雅黑"/>
              </a:rPr>
              <a:t>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051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Thiên Lộc Store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FF12684-D1C2-7844-A44B-1369D20B0AB1}"/>
              </a:ext>
            </a:extLst>
          </p:cNvPr>
          <p:cNvSpPr txBox="1"/>
          <p:nvPr/>
        </p:nvSpPr>
        <p:spPr>
          <a:xfrm>
            <a:off x="5035452" y="622093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5F4C38-488A-0D43-966A-E35377D55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82" y="1483300"/>
            <a:ext cx="9629035" cy="4796223"/>
          </a:xfrm>
          <a:prstGeom prst="rect">
            <a:avLst/>
          </a:prstGeom>
        </p:spPr>
      </p:pic>
      <p:sp>
        <p:nvSpPr>
          <p:cNvPr id="8" name="矩形 4">
            <a:extLst>
              <a:ext uri="{FF2B5EF4-FFF2-40B4-BE49-F238E27FC236}">
                <a16:creationId xmlns="" xmlns:a16="http://schemas.microsoft.com/office/drawing/2014/main" id="{16C392DB-E7C9-544A-9356-A84719B094A7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1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Thiên Lộc Store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A2D92EF-3316-9243-9D8F-5EC3EBC4956F}"/>
              </a:ext>
            </a:extLst>
          </p:cNvPr>
          <p:cNvSpPr txBox="1"/>
          <p:nvPr/>
        </p:nvSpPr>
        <p:spPr>
          <a:xfrm>
            <a:off x="1590674" y="1720818"/>
            <a:ext cx="9748911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Xem</a:t>
            </a:r>
            <a:r>
              <a:rPr lang="en-US" sz="2400" dirty="0"/>
              <a:t> chi </a:t>
            </a:r>
            <a:r>
              <a:rPr lang="en-US" sz="2400" dirty="0" err="1"/>
              <a:t>tiết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Thanh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Xóa</a:t>
            </a:r>
            <a:r>
              <a:rPr lang="en-US" sz="2400" dirty="0"/>
              <a:t>,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Xem</a:t>
            </a:r>
            <a:r>
              <a:rPr lang="en-US" sz="2400" dirty="0"/>
              <a:t> tin </a:t>
            </a:r>
            <a:r>
              <a:rPr lang="en-US" sz="2400" dirty="0" err="1"/>
              <a:t>tức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Hỗ</a:t>
            </a:r>
            <a:r>
              <a:rPr lang="en-US" sz="2400" dirty="0"/>
              <a:t> </a:t>
            </a:r>
            <a:r>
              <a:rPr lang="en-US" sz="2400" dirty="0" err="1"/>
              <a:t>trợ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endParaRPr 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27E541E-3C68-D248-BD32-8589FB5D4723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3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Thiên Lộc Store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D68C39D-4AD0-F04C-A787-3F73F47EE6D6}"/>
              </a:ext>
            </a:extLst>
          </p:cNvPr>
          <p:cNvSpPr txBox="1"/>
          <p:nvPr/>
        </p:nvSpPr>
        <p:spPr>
          <a:xfrm>
            <a:off x="1322363" y="2124222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Ưu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4FCBAF8-48D1-6745-B197-72177B845798}"/>
              </a:ext>
            </a:extLst>
          </p:cNvPr>
          <p:cNvSpPr txBox="1"/>
          <p:nvPr/>
        </p:nvSpPr>
        <p:spPr>
          <a:xfrm>
            <a:off x="7836434" y="2124222"/>
            <a:ext cx="218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Nhược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FB5FD8-4358-9740-B18A-9383515A09D6}"/>
              </a:ext>
            </a:extLst>
          </p:cNvPr>
          <p:cNvSpPr txBox="1"/>
          <p:nvPr/>
        </p:nvSpPr>
        <p:spPr>
          <a:xfrm>
            <a:off x="1280160" y="2883877"/>
            <a:ext cx="5048177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đầy</a:t>
            </a:r>
            <a:r>
              <a:rPr lang="en-US" sz="2400" dirty="0"/>
              <a:t> </a:t>
            </a:r>
            <a:r>
              <a:rPr lang="en-US" sz="2400" dirty="0" err="1"/>
              <a:t>đủ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400" dirty="0" err="1"/>
              <a:t>Mua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400" dirty="0" err="1"/>
              <a:t>Màu</a:t>
            </a:r>
            <a:r>
              <a:rPr lang="en-US" sz="2400" dirty="0"/>
              <a:t> </a:t>
            </a:r>
            <a:r>
              <a:rPr lang="en-US" sz="2400" dirty="0" err="1"/>
              <a:t>sắc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B688CB9-2B67-9C46-9A03-E41AED22BF46}"/>
              </a:ext>
            </a:extLst>
          </p:cNvPr>
          <p:cNvSpPr txBox="1"/>
          <p:nvPr/>
        </p:nvSpPr>
        <p:spPr>
          <a:xfrm>
            <a:off x="7836434" y="2883877"/>
            <a:ext cx="4245073" cy="1455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giản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Layout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endParaRPr lang="en-US" sz="2400" dirty="0"/>
          </a:p>
        </p:txBody>
      </p:sp>
      <p:sp>
        <p:nvSpPr>
          <p:cNvPr id="8" name="矩形 4">
            <a:extLst>
              <a:ext uri="{FF2B5EF4-FFF2-40B4-BE49-F238E27FC236}">
                <a16:creationId xmlns="" xmlns:a16="http://schemas.microsoft.com/office/drawing/2014/main" id="{758BCE0E-DE64-2B46-ABD3-BDACA72CAABA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38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Xuân Vinh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C13D736-5D85-3F4F-80D2-9F8494AC7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16" y="1104389"/>
            <a:ext cx="8764568" cy="4846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91E955D-96BB-C847-AFCF-64658982BB6D}"/>
              </a:ext>
            </a:extLst>
          </p:cNvPr>
          <p:cNvSpPr txBox="1"/>
          <p:nvPr/>
        </p:nvSpPr>
        <p:spPr>
          <a:xfrm>
            <a:off x="4593024" y="6220931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endParaRPr lang="en-US" dirty="0"/>
          </a:p>
        </p:txBody>
      </p:sp>
      <p:sp>
        <p:nvSpPr>
          <p:cNvPr id="7" name="矩形 4">
            <a:extLst>
              <a:ext uri="{FF2B5EF4-FFF2-40B4-BE49-F238E27FC236}">
                <a16:creationId xmlns="" xmlns:a16="http://schemas.microsoft.com/office/drawing/2014/main" id="{AC4B3164-823C-104B-83A3-B038BE3AC1A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4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Xuân Vinh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91E955D-96BB-C847-AFCF-64658982BB6D}"/>
              </a:ext>
            </a:extLst>
          </p:cNvPr>
          <p:cNvSpPr txBox="1"/>
          <p:nvPr/>
        </p:nvSpPr>
        <p:spPr>
          <a:xfrm>
            <a:off x="4605851" y="6220931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293B7EE-8940-264E-9424-EFFF9D85FE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4" y="1025790"/>
            <a:ext cx="9855984" cy="4806419"/>
          </a:xfrm>
          <a:prstGeom prst="rect">
            <a:avLst/>
          </a:prstGeom>
        </p:spPr>
      </p:pic>
      <p:sp>
        <p:nvSpPr>
          <p:cNvPr id="8" name="矩形 4">
            <a:extLst>
              <a:ext uri="{FF2B5EF4-FFF2-40B4-BE49-F238E27FC236}">
                <a16:creationId xmlns="" xmlns:a16="http://schemas.microsoft.com/office/drawing/2014/main" id="{D4166E7E-A6EA-994F-865F-11DADC19835D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6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Xuân Vinh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A2D92EF-3316-9243-9D8F-5EC3EBC4956F}"/>
              </a:ext>
            </a:extLst>
          </p:cNvPr>
          <p:cNvSpPr txBox="1"/>
          <p:nvPr/>
        </p:nvSpPr>
        <p:spPr>
          <a:xfrm>
            <a:off x="1590674" y="1720818"/>
            <a:ext cx="9748911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Xem</a:t>
            </a:r>
            <a:r>
              <a:rPr lang="en-US" sz="2400" dirty="0"/>
              <a:t> chi </a:t>
            </a:r>
            <a:r>
              <a:rPr lang="en-US" sz="2400" dirty="0" err="1"/>
              <a:t>tiết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Thanh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Xóa</a:t>
            </a:r>
            <a:r>
              <a:rPr lang="en-US" sz="2400" dirty="0"/>
              <a:t>,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Thanh </a:t>
            </a:r>
            <a:r>
              <a:rPr lang="en-US" sz="2400" dirty="0" err="1"/>
              <a:t>toán</a:t>
            </a:r>
            <a:r>
              <a:rPr lang="en-US" sz="2400" dirty="0"/>
              <a:t> qua </a:t>
            </a:r>
            <a:r>
              <a:rPr lang="en-US" sz="2400" dirty="0" err="1"/>
              <a:t>thẻ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02FDF5A-8336-FF48-B9EB-16A1D8A47CCE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4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Xuân Vinh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D68C39D-4AD0-F04C-A787-3F73F47EE6D6}"/>
              </a:ext>
            </a:extLst>
          </p:cNvPr>
          <p:cNvSpPr txBox="1"/>
          <p:nvPr/>
        </p:nvSpPr>
        <p:spPr>
          <a:xfrm>
            <a:off x="1322363" y="2124222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Ưu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4FCBAF8-48D1-6745-B197-72177B845798}"/>
              </a:ext>
            </a:extLst>
          </p:cNvPr>
          <p:cNvSpPr txBox="1"/>
          <p:nvPr/>
        </p:nvSpPr>
        <p:spPr>
          <a:xfrm>
            <a:off x="7836434" y="2124222"/>
            <a:ext cx="218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Nhược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FB5FD8-4358-9740-B18A-9383515A09D6}"/>
              </a:ext>
            </a:extLst>
          </p:cNvPr>
          <p:cNvSpPr txBox="1"/>
          <p:nvPr/>
        </p:nvSpPr>
        <p:spPr>
          <a:xfrm>
            <a:off x="1280160" y="2883877"/>
            <a:ext cx="4315605" cy="219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đầy</a:t>
            </a:r>
            <a:r>
              <a:rPr lang="en-US" sz="2400" dirty="0"/>
              <a:t> </a:t>
            </a:r>
            <a:r>
              <a:rPr lang="en-US" sz="2400" dirty="0" err="1"/>
              <a:t>đủ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rõ</a:t>
            </a:r>
            <a:r>
              <a:rPr lang="en-US" sz="2400" dirty="0"/>
              <a:t> </a:t>
            </a:r>
            <a:r>
              <a:rPr lang="en-US" sz="2400" dirty="0" err="1"/>
              <a:t>ràng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đầy</a:t>
            </a:r>
            <a:r>
              <a:rPr lang="en-US" sz="2400" dirty="0"/>
              <a:t> </a:t>
            </a:r>
            <a:r>
              <a:rPr lang="en-US" sz="2400" dirty="0" err="1"/>
              <a:t>đủ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B688CB9-2B67-9C46-9A03-E41AED22BF46}"/>
              </a:ext>
            </a:extLst>
          </p:cNvPr>
          <p:cNvSpPr txBox="1"/>
          <p:nvPr/>
        </p:nvSpPr>
        <p:spPr>
          <a:xfrm>
            <a:off x="7836434" y="2883877"/>
            <a:ext cx="4039888" cy="219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Background </a:t>
            </a:r>
            <a:r>
              <a:rPr lang="en-US" sz="2400" dirty="0" err="1"/>
              <a:t>khá</a:t>
            </a:r>
            <a:r>
              <a:rPr lang="en-US" sz="2400" dirty="0"/>
              <a:t> </a:t>
            </a:r>
            <a:r>
              <a:rPr lang="en-US" sz="2400" dirty="0" err="1"/>
              <a:t>cũ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kém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Font </a:t>
            </a:r>
            <a:r>
              <a:rPr lang="en-US" sz="2400" dirty="0" err="1"/>
              <a:t>chữ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thích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endParaRPr lang="en-US" sz="2400" dirty="0"/>
          </a:p>
        </p:txBody>
      </p:sp>
      <p:sp>
        <p:nvSpPr>
          <p:cNvPr id="8" name="矩形 4">
            <a:extLst>
              <a:ext uri="{FF2B5EF4-FFF2-40B4-BE49-F238E27FC236}">
                <a16:creationId xmlns="" xmlns:a16="http://schemas.microsoft.com/office/drawing/2014/main" id="{2FCF7711-D9B5-BB4C-91BF-C1B5C3F6EABE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590674" y="1411318"/>
            <a:ext cx="8212066" cy="433220"/>
            <a:chOff x="6901910" y="2138166"/>
            <a:chExt cx="8212066" cy="433220"/>
          </a:xfrm>
        </p:grpSpPr>
        <p:sp>
          <p:nvSpPr>
            <p:cNvPr id="45" name="文本框 26"/>
            <p:cNvSpPr txBox="1"/>
            <p:nvPr/>
          </p:nvSpPr>
          <p:spPr>
            <a:xfrm>
              <a:off x="7448095" y="2138166"/>
              <a:ext cx="7665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altLang="zh-CN" sz="2000" dirty="0">
                  <a:latin typeface="+mj-lt"/>
                  <a:ea typeface="+mj-ea"/>
                </a:rPr>
                <a:t>Xây dựng hệ thống bán hàng online đáp ứng nhu cầu khách hàng</a:t>
              </a:r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44" name="椭圆 25"/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5" name="TextBox 11"/>
          <p:cNvSpPr txBox="1"/>
          <p:nvPr/>
        </p:nvSpPr>
        <p:spPr>
          <a:xfrm>
            <a:off x="2562965" y="452403"/>
            <a:ext cx="51958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Mục tiêu phát triển đề tài</a:t>
            </a:r>
            <a:endParaRPr lang="en-US" sz="3200" b="1" dirty="0">
              <a:solidFill>
                <a:srgbClr val="FFC000"/>
              </a:solidFill>
            </a:endParaRPr>
          </a:p>
        </p:txBody>
      </p:sp>
      <p:grpSp>
        <p:nvGrpSpPr>
          <p:cNvPr id="27" name="组合 41">
            <a:extLst>
              <a:ext uri="{FF2B5EF4-FFF2-40B4-BE49-F238E27FC236}">
                <a16:creationId xmlns="" xmlns:a16="http://schemas.microsoft.com/office/drawing/2014/main" id="{958382C3-7EE0-624A-A1BC-1AC495B88FAB}"/>
              </a:ext>
            </a:extLst>
          </p:cNvPr>
          <p:cNvGrpSpPr/>
          <p:nvPr/>
        </p:nvGrpSpPr>
        <p:grpSpPr>
          <a:xfrm>
            <a:off x="1590674" y="2585280"/>
            <a:ext cx="7420183" cy="419159"/>
            <a:chOff x="6901910" y="2138166"/>
            <a:chExt cx="7420183" cy="419159"/>
          </a:xfrm>
        </p:grpSpPr>
        <p:sp>
          <p:nvSpPr>
            <p:cNvPr id="28" name="文本框 26">
              <a:extLst>
                <a:ext uri="{FF2B5EF4-FFF2-40B4-BE49-F238E27FC236}">
                  <a16:creationId xmlns="" xmlns:a16="http://schemas.microsoft.com/office/drawing/2014/main" id="{D33D050D-3040-DE4F-BEE4-C3D168F64111}"/>
                </a:ext>
              </a:extLst>
            </p:cNvPr>
            <p:cNvSpPr txBox="1"/>
            <p:nvPr/>
          </p:nvSpPr>
          <p:spPr>
            <a:xfrm>
              <a:off x="7448095" y="2138166"/>
              <a:ext cx="6873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altLang="zh-CN" sz="2000" dirty="0">
                  <a:latin typeface="+mj-lt"/>
                  <a:ea typeface="+mj-ea"/>
                </a:rPr>
                <a:t>Cho ra sản phẩm dễ sử dụng và thân thiện với người dùng</a:t>
              </a:r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29" name="椭圆 25">
              <a:extLst>
                <a:ext uri="{FF2B5EF4-FFF2-40B4-BE49-F238E27FC236}">
                  <a16:creationId xmlns="" xmlns:a16="http://schemas.microsoft.com/office/drawing/2014/main" id="{C6DF5302-4E8B-6940-BFF9-71B298DB8A91}"/>
                </a:ext>
              </a:extLst>
            </p:cNvPr>
            <p:cNvSpPr/>
            <p:nvPr/>
          </p:nvSpPr>
          <p:spPr>
            <a:xfrm>
              <a:off x="6901910" y="2191713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30" name="组合 41">
            <a:extLst>
              <a:ext uri="{FF2B5EF4-FFF2-40B4-BE49-F238E27FC236}">
                <a16:creationId xmlns="" xmlns:a16="http://schemas.microsoft.com/office/drawing/2014/main" id="{F9589AAB-0547-F241-8C84-17D708512CD4}"/>
              </a:ext>
            </a:extLst>
          </p:cNvPr>
          <p:cNvGrpSpPr/>
          <p:nvPr/>
        </p:nvGrpSpPr>
        <p:grpSpPr>
          <a:xfrm>
            <a:off x="1590674" y="3769776"/>
            <a:ext cx="8309849" cy="405084"/>
            <a:chOff x="6901910" y="2138166"/>
            <a:chExt cx="8309849" cy="405084"/>
          </a:xfrm>
        </p:grpSpPr>
        <p:sp>
          <p:nvSpPr>
            <p:cNvPr id="31" name="文本框 26">
              <a:extLst>
                <a:ext uri="{FF2B5EF4-FFF2-40B4-BE49-F238E27FC236}">
                  <a16:creationId xmlns="" xmlns:a16="http://schemas.microsoft.com/office/drawing/2014/main" id="{E4EEAEB2-9E6C-B14E-A14F-15C6CFD1706A}"/>
                </a:ext>
              </a:extLst>
            </p:cNvPr>
            <p:cNvSpPr txBox="1"/>
            <p:nvPr/>
          </p:nvSpPr>
          <p:spPr>
            <a:xfrm>
              <a:off x="7448095" y="2138166"/>
              <a:ext cx="7763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altLang="zh-CN" sz="2000" dirty="0">
                  <a:latin typeface="+mj-lt"/>
                  <a:ea typeface="+mj-ea"/>
                </a:rPr>
                <a:t>Hỗ trợ người mua sản phẩm đơn giản và có được đầy đủ thông tin</a:t>
              </a:r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="" xmlns:a16="http://schemas.microsoft.com/office/drawing/2014/main" id="{5C7535B5-082B-0940-AECF-C3105C7BB96E}"/>
                </a:ext>
              </a:extLst>
            </p:cNvPr>
            <p:cNvSpPr/>
            <p:nvPr/>
          </p:nvSpPr>
          <p:spPr>
            <a:xfrm>
              <a:off x="6901910" y="2177638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33" name="组合 41">
            <a:extLst>
              <a:ext uri="{FF2B5EF4-FFF2-40B4-BE49-F238E27FC236}">
                <a16:creationId xmlns="" xmlns:a16="http://schemas.microsoft.com/office/drawing/2014/main" id="{94A93B57-7337-A848-AD8D-04A3B0E76FBA}"/>
              </a:ext>
            </a:extLst>
          </p:cNvPr>
          <p:cNvGrpSpPr/>
          <p:nvPr/>
        </p:nvGrpSpPr>
        <p:grpSpPr>
          <a:xfrm>
            <a:off x="1590674" y="4988770"/>
            <a:ext cx="8141534" cy="433220"/>
            <a:chOff x="6901910" y="2138166"/>
            <a:chExt cx="8141534" cy="433220"/>
          </a:xfrm>
        </p:grpSpPr>
        <p:sp>
          <p:nvSpPr>
            <p:cNvPr id="34" name="文本框 26">
              <a:extLst>
                <a:ext uri="{FF2B5EF4-FFF2-40B4-BE49-F238E27FC236}">
                  <a16:creationId xmlns="" xmlns:a16="http://schemas.microsoft.com/office/drawing/2014/main" id="{B1869A92-0E93-EF4C-B510-8EE81FB6BE03}"/>
                </a:ext>
              </a:extLst>
            </p:cNvPr>
            <p:cNvSpPr txBox="1"/>
            <p:nvPr/>
          </p:nvSpPr>
          <p:spPr>
            <a:xfrm>
              <a:off x="7448095" y="2138166"/>
              <a:ext cx="7595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altLang="zh-CN" sz="2000" dirty="0">
                  <a:latin typeface="+mj-lt"/>
                  <a:ea typeface="+mj-ea"/>
                </a:rPr>
                <a:t>Giúp người quản trị bớt công việc và tiếp cận khách hàng tốt hơn</a:t>
              </a:r>
              <a:endParaRPr lang="zh-CN" altLang="en-US" sz="2000" dirty="0">
                <a:latin typeface="+mj-lt"/>
                <a:ea typeface="+mj-ea"/>
              </a:endParaRPr>
            </a:p>
          </p:txBody>
        </p:sp>
        <p:sp>
          <p:nvSpPr>
            <p:cNvPr id="35" name="椭圆 25">
              <a:extLst>
                <a:ext uri="{FF2B5EF4-FFF2-40B4-BE49-F238E27FC236}">
                  <a16:creationId xmlns="" xmlns:a16="http://schemas.microsoft.com/office/drawing/2014/main" id="{5F427783-D6D1-7341-B317-30776A010CB5}"/>
                </a:ext>
              </a:extLst>
            </p:cNvPr>
            <p:cNvSpPr/>
            <p:nvPr/>
          </p:nvSpPr>
          <p:spPr>
            <a:xfrm>
              <a:off x="6901910" y="2205774"/>
              <a:ext cx="365612" cy="36561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2" name="矩形 4">
            <a:extLst>
              <a:ext uri="{FF2B5EF4-FFF2-40B4-BE49-F238E27FC236}">
                <a16:creationId xmlns="" xmlns:a16="http://schemas.microsoft.com/office/drawing/2014/main" id="{74E1F6B9-0AD3-7D45-9701-73649FBB27F7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0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77" t="10640" r="1934" b="27275"/>
          <a:stretch/>
        </p:blipFill>
        <p:spPr>
          <a:xfrm rot="10800000">
            <a:off x="0" y="0"/>
            <a:ext cx="9969500" cy="5854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192333" y="3313113"/>
            <a:ext cx="2824982" cy="1654176"/>
            <a:chOff x="4683509" y="2601913"/>
            <a:chExt cx="2824982" cy="1654176"/>
          </a:xfrm>
        </p:grpSpPr>
        <p:sp>
          <p:nvSpPr>
            <p:cNvPr id="4" name="椭圆 3"/>
            <p:cNvSpPr/>
            <p:nvPr/>
          </p:nvSpPr>
          <p:spPr>
            <a:xfrm>
              <a:off x="5268911" y="2601913"/>
              <a:ext cx="1654178" cy="16541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4683509" y="2875003"/>
              <a:ext cx="2824982" cy="110799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02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79064" y="3808855"/>
            <a:ext cx="6489278" cy="1025061"/>
            <a:chOff x="3304037" y="341972"/>
            <a:chExt cx="6489278" cy="1025061"/>
          </a:xfrm>
        </p:grpSpPr>
        <p:sp>
          <p:nvSpPr>
            <p:cNvPr id="7" name="文本框 6"/>
            <p:cNvSpPr txBox="1"/>
            <p:nvPr/>
          </p:nvSpPr>
          <p:spPr>
            <a:xfrm>
              <a:off x="3304038" y="341972"/>
              <a:ext cx="64892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微软雅黑"/>
                </a:rPr>
                <a:t>Phân Tích Và Thiết Kế Hệ Thống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04037" y="888697"/>
              <a:ext cx="4537588" cy="4783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dirty="0" err="1">
                  <a:latin typeface="微软雅黑"/>
                  <a:ea typeface="微软雅黑"/>
                </a:rPr>
                <a:t>Sơ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đồ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usecase</a:t>
              </a:r>
              <a:r>
                <a:rPr lang="en-US" altLang="zh-CN" sz="1100" dirty="0" smtClean="0">
                  <a:latin typeface="微软雅黑"/>
                  <a:ea typeface="微软雅黑"/>
                </a:rPr>
                <a:t>, </a:t>
              </a:r>
              <a:r>
                <a:rPr lang="en-US" altLang="zh-CN" sz="1100" dirty="0" err="1">
                  <a:latin typeface="微软雅黑"/>
                  <a:ea typeface="微软雅黑"/>
                </a:rPr>
                <a:t>Các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yêu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cầu</a:t>
              </a:r>
              <a:r>
                <a:rPr lang="en-US" altLang="zh-CN" sz="1100" dirty="0">
                  <a:latin typeface="微软雅黑"/>
                  <a:ea typeface="微软雅黑"/>
                </a:rPr>
                <a:t>, </a:t>
              </a:r>
              <a:r>
                <a:rPr lang="en-US" altLang="zh-CN" sz="1100" dirty="0" err="1">
                  <a:latin typeface="微软雅黑"/>
                  <a:ea typeface="微软雅黑"/>
                </a:rPr>
                <a:t>Mô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hình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phân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tích</a:t>
              </a:r>
              <a:r>
                <a:rPr lang="en-US" altLang="zh-CN" sz="1100" dirty="0">
                  <a:latin typeface="微软雅黑"/>
                  <a:ea typeface="微软雅黑"/>
                </a:rPr>
                <a:t>, </a:t>
              </a:r>
              <a:r>
                <a:rPr lang="en-US" altLang="zh-CN" sz="1100" dirty="0" err="1">
                  <a:latin typeface="微软雅黑"/>
                  <a:ea typeface="微软雅黑"/>
                </a:rPr>
                <a:t>Sơ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đồ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triển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khai</a:t>
              </a:r>
              <a:r>
                <a:rPr lang="en-US" altLang="zh-CN" sz="1100" dirty="0">
                  <a:latin typeface="微软雅黑"/>
                  <a:ea typeface="微软雅黑"/>
                </a:rPr>
                <a:t>, </a:t>
              </a:r>
              <a:r>
                <a:rPr lang="en-US" altLang="zh-CN" sz="1100" dirty="0" err="1">
                  <a:latin typeface="微软雅黑"/>
                  <a:ea typeface="微软雅黑"/>
                </a:rPr>
                <a:t>Đặc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tả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màng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hình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2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Sơ đồ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146FD32-4CE1-C54D-BD5F-3728B5CAA5B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453" y="1268414"/>
            <a:ext cx="7365218" cy="48510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23C9583-FE38-A64E-9447-714597BEC69A}"/>
              </a:ext>
            </a:extLst>
          </p:cNvPr>
          <p:cNvSpPr txBox="1"/>
          <p:nvPr/>
        </p:nvSpPr>
        <p:spPr>
          <a:xfrm>
            <a:off x="4679018" y="622093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 case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28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2" t="1252" r="1252" b="1252"/>
          <a:stretch/>
        </p:blipFill>
        <p:spPr>
          <a:xfrm flipH="1">
            <a:off x="-105894" y="0"/>
            <a:ext cx="9613365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257925" y="1034061"/>
            <a:ext cx="4543424" cy="574014"/>
            <a:chOff x="6238875" y="1685854"/>
            <a:chExt cx="4543424" cy="574014"/>
          </a:xfrm>
        </p:grpSpPr>
        <p:grpSp>
          <p:nvGrpSpPr>
            <p:cNvPr id="4" name="组合 3"/>
            <p:cNvGrpSpPr/>
            <p:nvPr/>
          </p:nvGrpSpPr>
          <p:grpSpPr>
            <a:xfrm>
              <a:off x="6915848" y="1685854"/>
              <a:ext cx="3866451" cy="574014"/>
              <a:chOff x="3304037" y="341972"/>
              <a:chExt cx="3866451" cy="574014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304038" y="341972"/>
                <a:ext cx="1539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Tổng Quan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304037" y="675407"/>
                <a:ext cx="3866451" cy="2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Khảo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sát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hệ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thống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liên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quan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và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mục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tiêu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phát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triển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đề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tài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238875" y="1704975"/>
              <a:ext cx="533400" cy="533400"/>
              <a:chOff x="6238875" y="1704975"/>
              <a:chExt cx="533400" cy="533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238875" y="17049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278370" y="1778617"/>
                <a:ext cx="47485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01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257925" y="2196891"/>
            <a:ext cx="4809837" cy="574014"/>
            <a:chOff x="6238875" y="2651054"/>
            <a:chExt cx="4809837" cy="574014"/>
          </a:xfrm>
        </p:grpSpPr>
        <p:grpSp>
          <p:nvGrpSpPr>
            <p:cNvPr id="11" name="组合 10"/>
            <p:cNvGrpSpPr/>
            <p:nvPr/>
          </p:nvGrpSpPr>
          <p:grpSpPr>
            <a:xfrm>
              <a:off x="6915848" y="2651054"/>
              <a:ext cx="4132864" cy="574014"/>
              <a:chOff x="3304037" y="341972"/>
              <a:chExt cx="4132864" cy="574014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304038" y="341972"/>
                <a:ext cx="41328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vi-VN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ea typeface="微软雅黑"/>
                  </a:rPr>
                  <a:t>Phân Tích Và Thiết Kế Hệ Thống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304037" y="675407"/>
                <a:ext cx="3866451" cy="2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Sơ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đồ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usecase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,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các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đặc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tả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và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mô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hình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phân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tích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238875" y="2670175"/>
              <a:ext cx="533400" cy="533400"/>
              <a:chOff x="6238875" y="2670175"/>
              <a:chExt cx="533400" cy="53340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6238875" y="2670175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278370" y="2750349"/>
                <a:ext cx="474855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02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257925" y="3400161"/>
            <a:ext cx="4543424" cy="574014"/>
            <a:chOff x="6238875" y="3616254"/>
            <a:chExt cx="4543424" cy="574014"/>
          </a:xfrm>
        </p:grpSpPr>
        <p:grpSp>
          <p:nvGrpSpPr>
            <p:cNvPr id="18" name="组合 17"/>
            <p:cNvGrpSpPr/>
            <p:nvPr/>
          </p:nvGrpSpPr>
          <p:grpSpPr>
            <a:xfrm>
              <a:off x="6915848" y="3616254"/>
              <a:ext cx="3866451" cy="574014"/>
              <a:chOff x="3304037" y="341972"/>
              <a:chExt cx="3866451" cy="574014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304038" y="341972"/>
                <a:ext cx="2962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vi-VN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ea typeface="微软雅黑"/>
                  </a:rPr>
                  <a:t>Lập Trình Và Kiểm Thử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304037" y="675407"/>
                <a:ext cx="3866451" cy="2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Một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số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đoạn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code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xử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lý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và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Kiểm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thử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JUNIT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238875" y="3635375"/>
              <a:ext cx="533400" cy="533400"/>
              <a:chOff x="6238875" y="3635375"/>
              <a:chExt cx="533400" cy="53340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6238875" y="36353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278370" y="3715549"/>
                <a:ext cx="474855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03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297420" y="4599386"/>
            <a:ext cx="4543424" cy="574014"/>
            <a:chOff x="6238875" y="4581407"/>
            <a:chExt cx="4543424" cy="574014"/>
          </a:xfrm>
        </p:grpSpPr>
        <p:grpSp>
          <p:nvGrpSpPr>
            <p:cNvPr id="25" name="组合 24"/>
            <p:cNvGrpSpPr/>
            <p:nvPr/>
          </p:nvGrpSpPr>
          <p:grpSpPr>
            <a:xfrm>
              <a:off x="6915848" y="4581407"/>
              <a:ext cx="3866451" cy="574014"/>
              <a:chOff x="3304037" y="341972"/>
              <a:chExt cx="3866451" cy="574014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3304038" y="341972"/>
                <a:ext cx="13774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Test Case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3304037" y="675407"/>
                <a:ext cx="3866451" cy="2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Các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testcase </a:t>
                </a: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kiểm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thử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chương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ttình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238875" y="4600575"/>
              <a:ext cx="533400" cy="533400"/>
              <a:chOff x="6238875" y="4600575"/>
              <a:chExt cx="533400" cy="53340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6238875" y="4600575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278370" y="4680749"/>
                <a:ext cx="474855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04</a:t>
                </a:r>
              </a:p>
            </p:txBody>
          </p:sp>
        </p:grpSp>
      </p:grp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839485" y="674020"/>
            <a:ext cx="3410544" cy="8475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vi-VN" altLang="zh-CN" sz="4400" b="1" dirty="0">
                <a:solidFill>
                  <a:schemeClr val="bg1"/>
                </a:solidFill>
                <a:latin typeface="+mj-lt"/>
              </a:rPr>
              <a:t>NỘI DUNG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3" name="组合 16">
            <a:extLst>
              <a:ext uri="{FF2B5EF4-FFF2-40B4-BE49-F238E27FC236}">
                <a16:creationId xmlns="" xmlns:a16="http://schemas.microsoft.com/office/drawing/2014/main" id="{B168CEC4-D7DA-9749-A84F-B86E7E9D6B46}"/>
              </a:ext>
            </a:extLst>
          </p:cNvPr>
          <p:cNvGrpSpPr/>
          <p:nvPr/>
        </p:nvGrpSpPr>
        <p:grpSpPr>
          <a:xfrm>
            <a:off x="6297420" y="5781384"/>
            <a:ext cx="4543424" cy="574014"/>
            <a:chOff x="6238875" y="3616254"/>
            <a:chExt cx="4543424" cy="574014"/>
          </a:xfrm>
        </p:grpSpPr>
        <p:grpSp>
          <p:nvGrpSpPr>
            <p:cNvPr id="44" name="组合 17">
              <a:extLst>
                <a:ext uri="{FF2B5EF4-FFF2-40B4-BE49-F238E27FC236}">
                  <a16:creationId xmlns="" xmlns:a16="http://schemas.microsoft.com/office/drawing/2014/main" id="{C7EBEE89-D56F-7040-9613-34A0B2E20EA5}"/>
                </a:ext>
              </a:extLst>
            </p:cNvPr>
            <p:cNvGrpSpPr/>
            <p:nvPr/>
          </p:nvGrpSpPr>
          <p:grpSpPr>
            <a:xfrm>
              <a:off x="6915848" y="3616254"/>
              <a:ext cx="3866451" cy="574014"/>
              <a:chOff x="3304037" y="341972"/>
              <a:chExt cx="3866451" cy="574014"/>
            </a:xfrm>
          </p:grpSpPr>
          <p:sp>
            <p:nvSpPr>
              <p:cNvPr id="48" name="文本框 21">
                <a:extLst>
                  <a:ext uri="{FF2B5EF4-FFF2-40B4-BE49-F238E27FC236}">
                    <a16:creationId xmlns="" xmlns:a16="http://schemas.microsoft.com/office/drawing/2014/main" id="{4941111C-55D3-3245-858C-11021EBD6189}"/>
                  </a:ext>
                </a:extLst>
              </p:cNvPr>
              <p:cNvSpPr txBox="1"/>
              <p:nvPr/>
            </p:nvSpPr>
            <p:spPr>
              <a:xfrm>
                <a:off x="3304038" y="341972"/>
                <a:ext cx="13516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vi-VN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ea typeface="微软雅黑"/>
                  </a:rPr>
                  <a:t>Giao diện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" name="文本框 22">
                <a:extLst>
                  <a:ext uri="{FF2B5EF4-FFF2-40B4-BE49-F238E27FC236}">
                    <a16:creationId xmlns="" xmlns:a16="http://schemas.microsoft.com/office/drawing/2014/main" id="{2A43777A-677E-3140-8506-CEECE2BE8DDF}"/>
                  </a:ext>
                </a:extLst>
              </p:cNvPr>
              <p:cNvSpPr txBox="1"/>
              <p:nvPr/>
            </p:nvSpPr>
            <p:spPr>
              <a:xfrm>
                <a:off x="3304037" y="675407"/>
                <a:ext cx="3866451" cy="2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Giao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diện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môt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số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chức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năng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đã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phát</a:t>
                </a:r>
                <a:r>
                  <a:rPr lang="en-US" altLang="zh-CN" sz="900" dirty="0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 </a:t>
                </a:r>
                <a:r>
                  <a:rPr lang="en-US" altLang="zh-CN" sz="900" dirty="0" err="1">
                    <a:solidFill>
                      <a:prstClr val="white">
                        <a:lumMod val="65000"/>
                      </a:prstClr>
                    </a:solidFill>
                    <a:latin typeface="微软雅黑"/>
                    <a:ea typeface="微软雅黑"/>
                  </a:rPr>
                  <a:t>triển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5" name="组合 18">
              <a:extLst>
                <a:ext uri="{FF2B5EF4-FFF2-40B4-BE49-F238E27FC236}">
                  <a16:creationId xmlns="" xmlns:a16="http://schemas.microsoft.com/office/drawing/2014/main" id="{0471A40E-1F85-A440-87DE-8C8EF1C21AD0}"/>
                </a:ext>
              </a:extLst>
            </p:cNvPr>
            <p:cNvGrpSpPr/>
            <p:nvPr/>
          </p:nvGrpSpPr>
          <p:grpSpPr>
            <a:xfrm>
              <a:off x="6238875" y="3635375"/>
              <a:ext cx="533400" cy="533400"/>
              <a:chOff x="6238875" y="3635375"/>
              <a:chExt cx="533400" cy="533400"/>
            </a:xfrm>
          </p:grpSpPr>
          <p:sp>
            <p:nvSpPr>
              <p:cNvPr id="46" name="椭圆 19">
                <a:extLst>
                  <a:ext uri="{FF2B5EF4-FFF2-40B4-BE49-F238E27FC236}">
                    <a16:creationId xmlns="" xmlns:a16="http://schemas.microsoft.com/office/drawing/2014/main" id="{414AB3CF-3ACE-F045-B8B4-918BE61A2C5D}"/>
                  </a:ext>
                </a:extLst>
              </p:cNvPr>
              <p:cNvSpPr/>
              <p:nvPr/>
            </p:nvSpPr>
            <p:spPr>
              <a:xfrm>
                <a:off x="6238875" y="36353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20">
                <a:extLst>
                  <a:ext uri="{FF2B5EF4-FFF2-40B4-BE49-F238E27FC236}">
                    <a16:creationId xmlns="" xmlns:a16="http://schemas.microsoft.com/office/drawing/2014/main" id="{4A522DA6-3FEB-374C-860E-5ACA88221C56}"/>
                  </a:ext>
                </a:extLst>
              </p:cNvPr>
              <p:cNvSpPr txBox="1"/>
              <p:nvPr/>
            </p:nvSpPr>
            <p:spPr>
              <a:xfrm>
                <a:off x="6278370" y="3715549"/>
                <a:ext cx="474855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08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Sơ đồ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23C9583-FE38-A64E-9447-714597BEC69A}"/>
              </a:ext>
            </a:extLst>
          </p:cNvPr>
          <p:cNvSpPr txBox="1"/>
          <p:nvPr/>
        </p:nvSpPr>
        <p:spPr>
          <a:xfrm>
            <a:off x="4905042" y="6220931"/>
            <a:ext cx="305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 case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C314D18-C832-D04B-88C4-E36EBD92502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82" y="1397250"/>
            <a:ext cx="9453489" cy="4187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89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Sơ đồ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23C9583-FE38-A64E-9447-714597BEC69A}"/>
              </a:ext>
            </a:extLst>
          </p:cNvPr>
          <p:cNvSpPr txBox="1"/>
          <p:nvPr/>
        </p:nvSpPr>
        <p:spPr>
          <a:xfrm>
            <a:off x="4890616" y="6220931"/>
            <a:ext cx="308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 case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901915F-7D43-234A-A6E2-E2BE1B9ACF9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278" y="1907931"/>
            <a:ext cx="8439443" cy="3550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80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44FF713-D2AD-0241-8C42-A1E9D6958A8F}"/>
              </a:ext>
            </a:extLst>
          </p:cNvPr>
          <p:cNvSpPr txBox="1"/>
          <p:nvPr/>
        </p:nvSpPr>
        <p:spPr>
          <a:xfrm>
            <a:off x="506881" y="3458235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3" y="852488"/>
            <a:ext cx="5904493" cy="588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44FF713-D2AD-0241-8C42-A1E9D6958A8F}"/>
              </a:ext>
            </a:extLst>
          </p:cNvPr>
          <p:cNvSpPr txBox="1"/>
          <p:nvPr/>
        </p:nvSpPr>
        <p:spPr>
          <a:xfrm>
            <a:off x="506881" y="3458235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 err="1"/>
              <a:t>phảm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043B518-763D-9F46-9663-D3D4FBDA2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20" y="944846"/>
            <a:ext cx="7154745" cy="57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4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44FF713-D2AD-0241-8C42-A1E9D6958A8F}"/>
              </a:ext>
            </a:extLst>
          </p:cNvPr>
          <p:cNvSpPr txBox="1"/>
          <p:nvPr/>
        </p:nvSpPr>
        <p:spPr>
          <a:xfrm>
            <a:off x="506881" y="345823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AD4E97B-8C34-264D-8CB5-6644552E3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37" y="1055077"/>
            <a:ext cx="6833438" cy="54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7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Use case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44FF713-D2AD-0241-8C42-A1E9D6958A8F}"/>
              </a:ext>
            </a:extLst>
          </p:cNvPr>
          <p:cNvSpPr txBox="1"/>
          <p:nvPr/>
        </p:nvSpPr>
        <p:spPr>
          <a:xfrm>
            <a:off x="506881" y="345823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411D895-9939-AE43-8EAA-9E950D3F1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74" y="944846"/>
            <a:ext cx="7625421" cy="570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F0C90AF-0EAC-C343-9C77-F1DE7902D25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09" y="1397250"/>
            <a:ext cx="9122373" cy="43564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904534" y="6036265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923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868467" y="6036265"/>
            <a:ext cx="445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E05B7AC-C3B2-3E4D-A0F1-A3A276B786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39" y="1268414"/>
            <a:ext cx="8834511" cy="4767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445278" y="6036265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5A1BE5A-5405-0E43-ADD7-8DD9F8EA7CA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09" y="1325880"/>
            <a:ext cx="8812885" cy="420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26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015949" y="6036265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7F75A0C-4E12-B945-9AC6-90B06922BA6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2" y="1055077"/>
            <a:ext cx="9073662" cy="4709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8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77" t="10640" r="1934" b="27275"/>
          <a:stretch/>
        </p:blipFill>
        <p:spPr>
          <a:xfrm rot="10800000">
            <a:off x="0" y="0"/>
            <a:ext cx="9969500" cy="5854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83509" y="3274154"/>
            <a:ext cx="2824982" cy="1654176"/>
            <a:chOff x="4683509" y="2601913"/>
            <a:chExt cx="2824982" cy="1654176"/>
          </a:xfrm>
        </p:grpSpPr>
        <p:sp>
          <p:nvSpPr>
            <p:cNvPr id="4" name="椭圆 3"/>
            <p:cNvSpPr/>
            <p:nvPr/>
          </p:nvSpPr>
          <p:spPr>
            <a:xfrm>
              <a:off x="5268911" y="2601913"/>
              <a:ext cx="1654178" cy="16541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4683509" y="2875003"/>
              <a:ext cx="2824982" cy="110799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01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67191" y="3808855"/>
            <a:ext cx="4006234" cy="820326"/>
            <a:chOff x="3304037" y="341972"/>
            <a:chExt cx="4006234" cy="820326"/>
          </a:xfrm>
        </p:grpSpPr>
        <p:sp>
          <p:nvSpPr>
            <p:cNvPr id="7" name="文本框 6"/>
            <p:cNvSpPr txBox="1"/>
            <p:nvPr/>
          </p:nvSpPr>
          <p:spPr>
            <a:xfrm>
              <a:off x="3304038" y="341972"/>
              <a:ext cx="26917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altLang="zh-CN" sz="3200" b="1" dirty="0">
                  <a:solidFill>
                    <a:srgbClr val="FFC000"/>
                  </a:solidFill>
                  <a:latin typeface="Arial"/>
                  <a:ea typeface="微软雅黑"/>
                </a:rPr>
                <a:t>TỔNG QUAN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04037" y="888697"/>
              <a:ext cx="4006234" cy="2736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Khảo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sát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hệ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thống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liên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quan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và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mục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tiêu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phát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triển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đề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tài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 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87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323458" y="6036265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</a:t>
            </a:r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57388A2-4E7C-0145-A313-12CB94B932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69" y="1268414"/>
            <a:ext cx="9833316" cy="4495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56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Mô hình phân tích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022368" y="6036265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”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2E4714C-275C-504B-8310-B7BB8AA2014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9" y="1268414"/>
            <a:ext cx="9875520" cy="4246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8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Sơ đồ phân tích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879978" y="6036265"/>
            <a:ext cx="243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2DA2530-3F5E-844F-BFD6-3A5F2538136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39" y="1268414"/>
            <a:ext cx="9909164" cy="44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Sơ đồ phân tích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879978" y="6036265"/>
            <a:ext cx="243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2050" name="Picture 2" descr="D:\Ki1_Nam4\PTPMCN\NoiDungCuonBaoCao\csd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55" y="1268414"/>
            <a:ext cx="11075831" cy="47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Sơ đồ phân tích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5190960" y="6036265"/>
            <a:ext cx="18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B7B25DE-2FEF-2640-9DFD-0FD3F533A88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02" y="1584960"/>
            <a:ext cx="7894574" cy="3054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69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màn hình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278856" y="6036265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</p:txBody>
      </p:sp>
      <p:pic>
        <p:nvPicPr>
          <p:cNvPr id="7" name="Hình ảnh 2" descr="Ảnh có chứa ảnh chụp màn hình&#10;&#10;Mô tả được tạo tự động">
            <a:extLst>
              <a:ext uri="{FF2B5EF4-FFF2-40B4-BE49-F238E27FC236}">
                <a16:creationId xmlns="" xmlns:a16="http://schemas.microsoft.com/office/drawing/2014/main" id="{1E1CFCA5-5B2F-DF44-AB6E-F201AA52B45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24" y="1268414"/>
            <a:ext cx="9113584" cy="4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màn hình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253210" y="6036265"/>
            <a:ext cx="368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8" name="Hình ảnh 2" descr="Ảnh có chứa ảnh chụp màn hình&#10;&#10;Mô tả được tạo tự động">
            <a:extLst>
              <a:ext uri="{FF2B5EF4-FFF2-40B4-BE49-F238E27FC236}">
                <a16:creationId xmlns="" xmlns:a16="http://schemas.microsoft.com/office/drawing/2014/main" id="{43435440-5B0E-7B4F-B475-4851B166B5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83" y="1268414"/>
            <a:ext cx="9452433" cy="44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7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Đặc tả màn hình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644343" y="603626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2821A21-C12B-0B4A-8BD4-97171858C5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09" y="1237614"/>
            <a:ext cx="10021824" cy="4529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8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77" t="10640" r="1934" b="27275"/>
          <a:stretch/>
        </p:blipFill>
        <p:spPr>
          <a:xfrm rot="10800000">
            <a:off x="0" y="0"/>
            <a:ext cx="9969500" cy="5854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83509" y="3313113"/>
            <a:ext cx="2824982" cy="1654176"/>
            <a:chOff x="4683509" y="2601913"/>
            <a:chExt cx="2824982" cy="1654176"/>
          </a:xfrm>
        </p:grpSpPr>
        <p:sp>
          <p:nvSpPr>
            <p:cNvPr id="4" name="椭圆 3"/>
            <p:cNvSpPr/>
            <p:nvPr/>
          </p:nvSpPr>
          <p:spPr>
            <a:xfrm>
              <a:off x="5268911" y="2601913"/>
              <a:ext cx="1654178" cy="16541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4683509" y="2875003"/>
              <a:ext cx="2824982" cy="110799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03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67191" y="3808855"/>
            <a:ext cx="4671280" cy="820326"/>
            <a:chOff x="3304037" y="341972"/>
            <a:chExt cx="4671280" cy="820326"/>
          </a:xfrm>
        </p:grpSpPr>
        <p:sp>
          <p:nvSpPr>
            <p:cNvPr id="7" name="文本框 6"/>
            <p:cNvSpPr txBox="1"/>
            <p:nvPr/>
          </p:nvSpPr>
          <p:spPr>
            <a:xfrm>
              <a:off x="3304038" y="341972"/>
              <a:ext cx="4671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altLang="zh-CN" sz="3200" b="1" dirty="0">
                  <a:solidFill>
                    <a:srgbClr val="FFC000"/>
                  </a:solidFill>
                  <a:latin typeface="Arial"/>
                  <a:ea typeface="微软雅黑"/>
                </a:rPr>
                <a:t>Lập Trình Và Kiểm Thử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04037" y="888697"/>
              <a:ext cx="3866451" cy="2736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Code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xử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lý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và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kiểm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thử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chương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trình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bằng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JUNIT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82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Code xử lý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184015" y="6036265"/>
            <a:ext cx="582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9A30504-BAF0-F342-97CB-FE6D797B27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08" y="944846"/>
            <a:ext cx="7080504" cy="50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90347" y="4365253"/>
            <a:ext cx="2648406" cy="623017"/>
            <a:chOff x="1656894" y="2091953"/>
            <a:chExt cx="2648406" cy="623017"/>
          </a:xfrm>
        </p:grpSpPr>
        <p:sp>
          <p:nvSpPr>
            <p:cNvPr id="2" name="文本框 27"/>
            <p:cNvSpPr txBox="1"/>
            <p:nvPr/>
          </p:nvSpPr>
          <p:spPr>
            <a:xfrm>
              <a:off x="1677697" y="2091953"/>
              <a:ext cx="26068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vi-VN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+mj-ea"/>
                </a:rPr>
                <a:t>Tài Thịnh Computer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  <p:sp>
          <p:nvSpPr>
            <p:cNvPr id="3" name="文本框 28"/>
            <p:cNvSpPr txBox="1"/>
            <p:nvPr/>
          </p:nvSpPr>
          <p:spPr>
            <a:xfrm>
              <a:off x="1656894" y="2407193"/>
              <a:ext cx="264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93112" y="4365253"/>
            <a:ext cx="3114457" cy="623017"/>
            <a:chOff x="1656893" y="2091953"/>
            <a:chExt cx="3114457" cy="623017"/>
          </a:xfrm>
        </p:grpSpPr>
        <p:sp>
          <p:nvSpPr>
            <p:cNvPr id="14" name="文本框 27"/>
            <p:cNvSpPr txBox="1"/>
            <p:nvPr/>
          </p:nvSpPr>
          <p:spPr>
            <a:xfrm>
              <a:off x="1909301" y="2091953"/>
              <a:ext cx="2143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vi-VN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</a:rPr>
                <a:t>Thiên Lộc Store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15" name="文本框 28"/>
            <p:cNvSpPr txBox="1"/>
            <p:nvPr/>
          </p:nvSpPr>
          <p:spPr>
            <a:xfrm>
              <a:off x="1656893" y="2407193"/>
              <a:ext cx="3114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Đc:386-Nguyễn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Thái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Học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,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tp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Quy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Nhơn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,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Bình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Định</a:t>
              </a: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16679" y="4365253"/>
            <a:ext cx="2648406" cy="623017"/>
            <a:chOff x="1656894" y="2091953"/>
            <a:chExt cx="2648406" cy="623017"/>
          </a:xfrm>
        </p:grpSpPr>
        <p:sp>
          <p:nvSpPr>
            <p:cNvPr id="17" name="文本框 27"/>
            <p:cNvSpPr txBox="1"/>
            <p:nvPr/>
          </p:nvSpPr>
          <p:spPr>
            <a:xfrm>
              <a:off x="2263498" y="2091953"/>
              <a:ext cx="1435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vi-VN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+mj-ea"/>
                </a:rPr>
                <a:t>Xuân Vinh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  <p:sp>
          <p:nvSpPr>
            <p:cNvPr id="18" name="文本框 28"/>
            <p:cNvSpPr txBox="1"/>
            <p:nvPr/>
          </p:nvSpPr>
          <p:spPr>
            <a:xfrm>
              <a:off x="1656894" y="2407193"/>
              <a:ext cx="264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Đc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: 39B-Đống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Đa-tp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Quy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Nhơn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,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Bình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Định</a:t>
              </a: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占位符 2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359" y="2185196"/>
            <a:ext cx="1795518" cy="1795518"/>
          </a:xfrm>
          <a:solidFill>
            <a:srgbClr val="FF0000"/>
          </a:solidFill>
          <a:ln>
            <a:solidFill>
              <a:schemeClr val="accent1"/>
            </a:solidFill>
          </a:ln>
        </p:spPr>
      </p:pic>
      <p:pic>
        <p:nvPicPr>
          <p:cNvPr id="29" name="图片占位符 28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957" y="2185196"/>
            <a:ext cx="1795518" cy="1795518"/>
          </a:xfrm>
          <a:ln>
            <a:solidFill>
              <a:schemeClr val="accent1"/>
            </a:solidFill>
          </a:ln>
        </p:spPr>
      </p:pic>
      <p:pic>
        <p:nvPicPr>
          <p:cNvPr id="31" name="图片占位符 30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3123" y="2185196"/>
            <a:ext cx="1795518" cy="1795518"/>
          </a:xfrm>
          <a:ln>
            <a:solidFill>
              <a:schemeClr val="accent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Khảo sát hệ thống liên quan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9" name="文本框 28">
            <a:extLst>
              <a:ext uri="{FF2B5EF4-FFF2-40B4-BE49-F238E27FC236}">
                <a16:creationId xmlns="" xmlns:a16="http://schemas.microsoft.com/office/drawing/2014/main" id="{53FFF292-84D0-B043-BBAB-79C0A0B9FCC3}"/>
              </a:ext>
            </a:extLst>
          </p:cNvPr>
          <p:cNvSpPr txBox="1"/>
          <p:nvPr/>
        </p:nvSpPr>
        <p:spPr>
          <a:xfrm>
            <a:off x="811150" y="4711271"/>
            <a:ext cx="288001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Đc:08-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Tôn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Thất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Tùng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tp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Quy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Nhơn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Bình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Định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D2C413-B0DB-BE41-82F0-5D2C2A45C371}"/>
              </a:ext>
            </a:extLst>
          </p:cNvPr>
          <p:cNvSpPr txBox="1"/>
          <p:nvPr/>
        </p:nvSpPr>
        <p:spPr>
          <a:xfrm>
            <a:off x="5141703" y="509683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"/>
              </a:rPr>
              <a:t>Link: </a:t>
            </a:r>
            <a:r>
              <a:rPr lang="en-US" sz="1200" u="sng" dirty="0">
                <a:latin typeface=""/>
                <a:hlinkClick r:id="rId7"/>
              </a:rPr>
              <a:t>https://thienlocstore.com</a:t>
            </a:r>
            <a:endParaRPr lang="en-US" sz="12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0EBC9E-D272-0545-8DCA-52A60BD4B8D2}"/>
              </a:ext>
            </a:extLst>
          </p:cNvPr>
          <p:cNvSpPr txBox="1"/>
          <p:nvPr/>
        </p:nvSpPr>
        <p:spPr>
          <a:xfrm>
            <a:off x="9223283" y="5080603"/>
            <a:ext cx="1624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Link: </a:t>
            </a:r>
            <a:r>
              <a:rPr lang="en-US" sz="1100" u="sng" dirty="0">
                <a:hlinkClick r:id="rId8"/>
              </a:rPr>
              <a:t>http://xuanvinh.vn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8F0EC86-CF9A-1F4B-8286-9C4751CBFCE7}"/>
              </a:ext>
            </a:extLst>
          </p:cNvPr>
          <p:cNvSpPr txBox="1"/>
          <p:nvPr/>
        </p:nvSpPr>
        <p:spPr>
          <a:xfrm>
            <a:off x="1052937" y="5065214"/>
            <a:ext cx="2396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Link:</a:t>
            </a:r>
            <a:r>
              <a:rPr lang="en-US" sz="1200" dirty="0">
                <a:hlinkClick r:id="rId9"/>
              </a:rPr>
              <a:t> http://taithinhcomputer.com</a:t>
            </a:r>
            <a:endParaRPr lang="en-US" sz="1200" dirty="0"/>
          </a:p>
        </p:txBody>
      </p:sp>
      <p:sp>
        <p:nvSpPr>
          <p:cNvPr id="25" name="矩形 4">
            <a:extLst>
              <a:ext uri="{FF2B5EF4-FFF2-40B4-BE49-F238E27FC236}">
                <a16:creationId xmlns="" xmlns:a16="http://schemas.microsoft.com/office/drawing/2014/main" id="{42B23322-7679-D046-9BAE-DD28E94DDE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4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Code xử lý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402023" y="6036265"/>
            <a:ext cx="538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281CF69-008C-C948-ADF7-579836C6E2A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170432"/>
            <a:ext cx="8229600" cy="454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Code xử lý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095852" y="603626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0B255DA-FCAC-F547-A0D8-487E73042DC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2" y="1182624"/>
            <a:ext cx="8473439" cy="44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6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Code xử lý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095852" y="603626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0B255DA-FCAC-F547-A0D8-487E73042DC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2" y="1182624"/>
            <a:ext cx="8473439" cy="44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2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Code xử lý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176276" y="6036265"/>
            <a:ext cx="38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499C222-4F29-584C-9783-C5AED760B6D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1170432"/>
            <a:ext cx="8168640" cy="454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Code xử lý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4176276" y="6036265"/>
            <a:ext cx="38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3074" name="Picture 2" descr="D:\Ki1_Nam4\PTPMCN\NoiDungCuonBaoCao\codeq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0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Kiểm thử bằng JUNIT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3765913" y="6036265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test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E878FBA-82CF-1949-9468-1C5416547B4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60704"/>
            <a:ext cx="7043928" cy="497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8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Kiểm thử bằng JUNIT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30227A-FC0B-3943-9E05-A68283972242}"/>
              </a:ext>
            </a:extLst>
          </p:cNvPr>
          <p:cNvSpPr txBox="1"/>
          <p:nvPr/>
        </p:nvSpPr>
        <p:spPr>
          <a:xfrm>
            <a:off x="5388152" y="603626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12C1FD6-CCA8-5A43-9DD5-B58B266D35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965" y="1720818"/>
            <a:ext cx="7117483" cy="39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77" t="10640" r="1934" b="27275"/>
          <a:stretch/>
        </p:blipFill>
        <p:spPr>
          <a:xfrm rot="10800000">
            <a:off x="0" y="0"/>
            <a:ext cx="9969500" cy="5854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83509" y="3313113"/>
            <a:ext cx="2824982" cy="1654176"/>
            <a:chOff x="4683509" y="2601913"/>
            <a:chExt cx="2824982" cy="1654176"/>
          </a:xfrm>
        </p:grpSpPr>
        <p:sp>
          <p:nvSpPr>
            <p:cNvPr id="4" name="椭圆 3"/>
            <p:cNvSpPr/>
            <p:nvPr/>
          </p:nvSpPr>
          <p:spPr>
            <a:xfrm>
              <a:off x="5268911" y="2601913"/>
              <a:ext cx="1654178" cy="16541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4683509" y="2875003"/>
              <a:ext cx="2824982" cy="110799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04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67191" y="3808855"/>
            <a:ext cx="3866451" cy="820326"/>
            <a:chOff x="3304037" y="341972"/>
            <a:chExt cx="3866451" cy="820326"/>
          </a:xfrm>
        </p:grpSpPr>
        <p:sp>
          <p:nvSpPr>
            <p:cNvPr id="7" name="文本框 6"/>
            <p:cNvSpPr txBox="1"/>
            <p:nvPr/>
          </p:nvSpPr>
          <p:spPr>
            <a:xfrm>
              <a:off x="3304038" y="341972"/>
              <a:ext cx="2020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微软雅黑"/>
                </a:rPr>
                <a:t>Test case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04037" y="888697"/>
              <a:ext cx="3866451" cy="2736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Code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xử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lý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và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kiểm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thử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chương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trình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bằng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JUNIT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26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Test case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3B5FAEF-E5B0-E248-A2E6-01E24C17E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04" y="1136649"/>
            <a:ext cx="10119360" cy="52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Test case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55A8C8F-235E-3F45-B4AE-6AF938BAD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04" y="1170431"/>
            <a:ext cx="10277856" cy="523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Tài Thịnh Computer</a:t>
            </a:r>
            <a:endParaRPr lang="en-US" sz="3200" b="1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3E9EDA2-8D5A-E84D-B8CD-FA78148901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74" y="1268414"/>
            <a:ext cx="9169052" cy="4243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13028B-7C9F-0142-93EA-9A90368402D9}"/>
              </a:ext>
            </a:extLst>
          </p:cNvPr>
          <p:cNvSpPr txBox="1"/>
          <p:nvPr/>
        </p:nvSpPr>
        <p:spPr>
          <a:xfrm>
            <a:off x="4996981" y="599664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9" name="矩形 4">
            <a:extLst>
              <a:ext uri="{FF2B5EF4-FFF2-40B4-BE49-F238E27FC236}">
                <a16:creationId xmlns="" xmlns:a16="http://schemas.microsoft.com/office/drawing/2014/main" id="{5DB21F28-B39A-7549-B44D-14DDF9BE2377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05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Test case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10D5E7B-FE44-064D-BC77-D99F367A0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72" y="1268414"/>
            <a:ext cx="9802368" cy="5034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523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Test case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7E9B17D-B9B4-7F47-BDB9-709B64AD9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1268414"/>
            <a:ext cx="10082784" cy="49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77" t="10640" r="1934" b="27275"/>
          <a:stretch/>
        </p:blipFill>
        <p:spPr>
          <a:xfrm rot="10800000">
            <a:off x="0" y="0"/>
            <a:ext cx="9969500" cy="5854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83509" y="3313113"/>
            <a:ext cx="2824982" cy="1654176"/>
            <a:chOff x="4683509" y="2601913"/>
            <a:chExt cx="2824982" cy="1654176"/>
          </a:xfrm>
        </p:grpSpPr>
        <p:sp>
          <p:nvSpPr>
            <p:cNvPr id="4" name="椭圆 3"/>
            <p:cNvSpPr/>
            <p:nvPr/>
          </p:nvSpPr>
          <p:spPr>
            <a:xfrm>
              <a:off x="5268911" y="2601913"/>
              <a:ext cx="1654178" cy="16541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4683509" y="2875003"/>
              <a:ext cx="2824982" cy="110799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05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67191" y="3808855"/>
            <a:ext cx="3866451" cy="820326"/>
            <a:chOff x="3304037" y="341972"/>
            <a:chExt cx="3866451" cy="820326"/>
          </a:xfrm>
        </p:grpSpPr>
        <p:sp>
          <p:nvSpPr>
            <p:cNvPr id="7" name="文本框 6"/>
            <p:cNvSpPr txBox="1"/>
            <p:nvPr/>
          </p:nvSpPr>
          <p:spPr>
            <a:xfrm>
              <a:off x="3304038" y="341972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altLang="zh-CN" sz="3200" b="1" dirty="0">
                  <a:solidFill>
                    <a:srgbClr val="FFC000"/>
                  </a:solidFill>
                  <a:latin typeface="Arial"/>
                  <a:ea typeface="微软雅黑"/>
                </a:rPr>
                <a:t>Giao diện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04037" y="888697"/>
              <a:ext cx="3866451" cy="2736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dirty="0" err="1">
                  <a:latin typeface="微软雅黑"/>
                  <a:ea typeface="微软雅黑"/>
                </a:rPr>
                <a:t>Giao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diện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một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số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chức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năng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đã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kiểm</a:t>
              </a:r>
              <a:r>
                <a:rPr lang="en-US" altLang="zh-CN" sz="1100" dirty="0">
                  <a:latin typeface="微软雅黑"/>
                  <a:ea typeface="微软雅黑"/>
                </a:rPr>
                <a:t> </a:t>
              </a:r>
              <a:r>
                <a:rPr lang="en-US" altLang="zh-CN" sz="1100" dirty="0" err="1">
                  <a:latin typeface="微软雅黑"/>
                  <a:ea typeface="微软雅黑"/>
                </a:rPr>
                <a:t>thử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Giao diện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ABF0F44-575B-2D47-BABB-8BED8F91F73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72" y="1268414"/>
            <a:ext cx="9302496" cy="4510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7915B94-6D71-1744-A52B-F19DD25D35D6}"/>
              </a:ext>
            </a:extLst>
          </p:cNvPr>
          <p:cNvSpPr txBox="1"/>
          <p:nvPr/>
        </p:nvSpPr>
        <p:spPr>
          <a:xfrm>
            <a:off x="4439136" y="6109152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5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Giao diện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9F3AEEF-BDCA-E64D-9476-C281DADA990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1268414"/>
            <a:ext cx="9302496" cy="4510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394F069-F4C7-4440-B4EC-1EDE944FFBFD}"/>
              </a:ext>
            </a:extLst>
          </p:cNvPr>
          <p:cNvSpPr txBox="1"/>
          <p:nvPr/>
        </p:nvSpPr>
        <p:spPr>
          <a:xfrm>
            <a:off x="4631496" y="6190031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4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Giao diện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D065A44-FD2F-F64A-B180-516750270DF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24" y="1268414"/>
            <a:ext cx="8546592" cy="42179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F7143C-5C9B-D848-8888-2D4B735D8816}"/>
              </a:ext>
            </a:extLst>
          </p:cNvPr>
          <p:cNvSpPr txBox="1"/>
          <p:nvPr/>
        </p:nvSpPr>
        <p:spPr>
          <a:xfrm>
            <a:off x="3884346" y="5712757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2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Giao diện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F05ECA6-48D1-C649-8A05-AF878BAFC1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72897"/>
            <a:ext cx="5886452" cy="4974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DFBC12C-5BE3-2E4D-8CBD-4AB360FA4A35}"/>
              </a:ext>
            </a:extLst>
          </p:cNvPr>
          <p:cNvSpPr txBox="1"/>
          <p:nvPr/>
        </p:nvSpPr>
        <p:spPr>
          <a:xfrm>
            <a:off x="5035453" y="617528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9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Giao diện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164B68FE-E1B5-B140-8DF5-985D4C292135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DFBC12C-5BE3-2E4D-8CBD-4AB360FA4A35}"/>
              </a:ext>
            </a:extLst>
          </p:cNvPr>
          <p:cNvSpPr txBox="1"/>
          <p:nvPr/>
        </p:nvSpPr>
        <p:spPr>
          <a:xfrm>
            <a:off x="5035453" y="617528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4098" name="Picture 2" descr="D:\Ki1_Nam4\PTPMCN\NoiDungCuonBaoCao\q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6" y="1397222"/>
            <a:ext cx="11243256" cy="477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9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79377" y="2099419"/>
            <a:ext cx="3503098" cy="3505302"/>
            <a:chOff x="4870450" y="2590801"/>
            <a:chExt cx="2520951" cy="2522538"/>
          </a:xfrm>
        </p:grpSpPr>
        <p:sp>
          <p:nvSpPr>
            <p:cNvPr id="43" name="MH_Other_1"/>
            <p:cNvSpPr/>
            <p:nvPr>
              <p:custDataLst>
                <p:tags r:id="rId2"/>
              </p:custDataLst>
            </p:nvPr>
          </p:nvSpPr>
          <p:spPr>
            <a:xfrm>
              <a:off x="4870450" y="2700339"/>
              <a:ext cx="2014538" cy="579437"/>
            </a:xfrm>
            <a:custGeom>
              <a:avLst/>
              <a:gdLst/>
              <a:ahLst/>
              <a:cxnLst/>
              <a:rect l="l" t="t" r="r" b="b"/>
              <a:pathLst>
                <a:path w="2687800" h="772903">
                  <a:moveTo>
                    <a:pt x="1241306" y="389"/>
                  </a:moveTo>
                  <a:cubicBezTo>
                    <a:pt x="1806378" y="-10775"/>
                    <a:pt x="2344496" y="217062"/>
                    <a:pt x="2687800" y="772903"/>
                  </a:cubicBezTo>
                  <a:cubicBezTo>
                    <a:pt x="2113249" y="71843"/>
                    <a:pt x="1244639" y="61776"/>
                    <a:pt x="409637" y="522265"/>
                  </a:cubicBezTo>
                  <a:lnTo>
                    <a:pt x="468629" y="601318"/>
                  </a:lnTo>
                  <a:lnTo>
                    <a:pt x="0" y="626696"/>
                  </a:lnTo>
                  <a:lnTo>
                    <a:pt x="185028" y="182706"/>
                  </a:lnTo>
                  <a:lnTo>
                    <a:pt x="231325" y="259381"/>
                  </a:lnTo>
                  <a:cubicBezTo>
                    <a:pt x="553517" y="99826"/>
                    <a:pt x="902263" y="7087"/>
                    <a:pt x="1241306" y="38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MH_Other_2"/>
            <p:cNvSpPr/>
            <p:nvPr>
              <p:custDataLst>
                <p:tags r:id="rId3"/>
              </p:custDataLst>
            </p:nvPr>
          </p:nvSpPr>
          <p:spPr>
            <a:xfrm>
              <a:off x="5376864" y="4422775"/>
              <a:ext cx="2014537" cy="579438"/>
            </a:xfrm>
            <a:custGeom>
              <a:avLst/>
              <a:gdLst/>
              <a:ahLst/>
              <a:cxnLst/>
              <a:rect l="l" t="t" r="r" b="b"/>
              <a:pathLst>
                <a:path w="2687800" h="772904">
                  <a:moveTo>
                    <a:pt x="0" y="0"/>
                  </a:moveTo>
                  <a:cubicBezTo>
                    <a:pt x="574551" y="701060"/>
                    <a:pt x="1443161" y="711127"/>
                    <a:pt x="2278163" y="250638"/>
                  </a:cubicBezTo>
                  <a:lnTo>
                    <a:pt x="2219171" y="171585"/>
                  </a:lnTo>
                  <a:lnTo>
                    <a:pt x="2687800" y="146207"/>
                  </a:lnTo>
                  <a:lnTo>
                    <a:pt x="2502772" y="590197"/>
                  </a:lnTo>
                  <a:lnTo>
                    <a:pt x="2456475" y="513522"/>
                  </a:lnTo>
                  <a:cubicBezTo>
                    <a:pt x="1597297" y="939002"/>
                    <a:pt x="549287" y="889345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MH_Other_3"/>
            <p:cNvSpPr/>
            <p:nvPr>
              <p:custDataLst>
                <p:tags r:id="rId4"/>
              </p:custDataLst>
            </p:nvPr>
          </p:nvSpPr>
          <p:spPr>
            <a:xfrm>
              <a:off x="4989514" y="3097214"/>
              <a:ext cx="581025" cy="2016125"/>
            </a:xfrm>
            <a:custGeom>
              <a:avLst/>
              <a:gdLst/>
              <a:ahLst/>
              <a:cxnLst/>
              <a:rect l="l" t="t" r="r" b="b"/>
              <a:pathLst>
                <a:path w="772904" h="2687800">
                  <a:moveTo>
                    <a:pt x="772904" y="0"/>
                  </a:moveTo>
                  <a:cubicBezTo>
                    <a:pt x="71844" y="574551"/>
                    <a:pt x="61777" y="1443161"/>
                    <a:pt x="522266" y="2278163"/>
                  </a:cubicBezTo>
                  <a:lnTo>
                    <a:pt x="601319" y="2219171"/>
                  </a:lnTo>
                  <a:lnTo>
                    <a:pt x="626697" y="2687800"/>
                  </a:lnTo>
                  <a:lnTo>
                    <a:pt x="182707" y="2502772"/>
                  </a:lnTo>
                  <a:lnTo>
                    <a:pt x="259382" y="2456475"/>
                  </a:lnTo>
                  <a:cubicBezTo>
                    <a:pt x="-166098" y="1597297"/>
                    <a:pt x="-116441" y="549287"/>
                    <a:pt x="77290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MH_Other_4"/>
            <p:cNvSpPr/>
            <p:nvPr>
              <p:custDataLst>
                <p:tags r:id="rId5"/>
              </p:custDataLst>
            </p:nvPr>
          </p:nvSpPr>
          <p:spPr>
            <a:xfrm>
              <a:off x="6715125" y="2590801"/>
              <a:ext cx="579438" cy="2016125"/>
            </a:xfrm>
            <a:custGeom>
              <a:avLst/>
              <a:gdLst/>
              <a:ahLst/>
              <a:cxnLst/>
              <a:rect l="l" t="t" r="r" b="b"/>
              <a:pathLst>
                <a:path w="772904" h="2687800">
                  <a:moveTo>
                    <a:pt x="146207" y="0"/>
                  </a:moveTo>
                  <a:lnTo>
                    <a:pt x="590197" y="185028"/>
                  </a:lnTo>
                  <a:lnTo>
                    <a:pt x="513522" y="231325"/>
                  </a:lnTo>
                  <a:cubicBezTo>
                    <a:pt x="939002" y="1090503"/>
                    <a:pt x="889345" y="2138513"/>
                    <a:pt x="0" y="2687800"/>
                  </a:cubicBezTo>
                  <a:cubicBezTo>
                    <a:pt x="701060" y="2113249"/>
                    <a:pt x="711127" y="1244639"/>
                    <a:pt x="250638" y="409637"/>
                  </a:cubicBezTo>
                  <a:lnTo>
                    <a:pt x="171585" y="4686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0631" y="2575200"/>
            <a:ext cx="2999207" cy="661382"/>
            <a:chOff x="874713" y="3434407"/>
            <a:chExt cx="2999207" cy="661382"/>
          </a:xfrm>
        </p:grpSpPr>
        <p:sp>
          <p:nvSpPr>
            <p:cNvPr id="21" name="矩形 20"/>
            <p:cNvSpPr/>
            <p:nvPr/>
          </p:nvSpPr>
          <p:spPr>
            <a:xfrm>
              <a:off x="874713" y="3800644"/>
              <a:ext cx="2999207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vi-VN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Spring MVC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74713" y="3434407"/>
              <a:ext cx="2241974" cy="4020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vi-VN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Ngôn ngữ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53010" y="4723179"/>
            <a:ext cx="2999207" cy="695173"/>
            <a:chOff x="874713" y="3434407"/>
            <a:chExt cx="2999207" cy="695173"/>
          </a:xfrm>
        </p:grpSpPr>
        <p:sp>
          <p:nvSpPr>
            <p:cNvPr id="24" name="矩形 23"/>
            <p:cNvSpPr/>
            <p:nvPr/>
          </p:nvSpPr>
          <p:spPr>
            <a:xfrm>
              <a:off x="874713" y="3800644"/>
              <a:ext cx="2999207" cy="3289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vi-VN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74713" y="3434407"/>
              <a:ext cx="2241974" cy="4020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vi-VN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Database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149150" y="2382800"/>
            <a:ext cx="2999207" cy="674014"/>
            <a:chOff x="874713" y="3434407"/>
            <a:chExt cx="2999207" cy="674014"/>
          </a:xfrm>
        </p:grpSpPr>
        <p:sp>
          <p:nvSpPr>
            <p:cNvPr id="27" name="矩形 26"/>
            <p:cNvSpPr/>
            <p:nvPr/>
          </p:nvSpPr>
          <p:spPr>
            <a:xfrm>
              <a:off x="874713" y="3800644"/>
              <a:ext cx="2999207" cy="307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sz="1400" dirty="0"/>
                <a:t>IBM Rational Rose XDE và Eclipse</a:t>
              </a:r>
              <a:endParaRPr lang="en-US" sz="14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631946" y="3434407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vi-VN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Công cụ vẽ và IDE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699959" y="4595117"/>
            <a:ext cx="3882440" cy="1141514"/>
            <a:chOff x="874713" y="3434407"/>
            <a:chExt cx="3191215" cy="1141514"/>
          </a:xfrm>
        </p:grpSpPr>
        <p:sp>
          <p:nvSpPr>
            <p:cNvPr id="30" name="矩形 29"/>
            <p:cNvSpPr/>
            <p:nvPr/>
          </p:nvSpPr>
          <p:spPr>
            <a:xfrm>
              <a:off x="874713" y="3800644"/>
              <a:ext cx="3191215" cy="7752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vi-VN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Git/GitHub: </a:t>
              </a:r>
              <a:r>
                <a:rPr lang="en-US" sz="1400" dirty="0">
                  <a:hlinkClick r:id="rId8"/>
                </a:rPr>
                <a:t>https://github.com/ThucTungNguyen/BanHang</a:t>
              </a:r>
              <a:endParaRPr lang="en-US" sz="1400" dirty="0"/>
            </a:p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631946" y="3434407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vi-VN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Lưu trữ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34" name="TextBox 11"/>
          <p:cNvSpPr txBox="1"/>
          <p:nvPr/>
        </p:nvSpPr>
        <p:spPr>
          <a:xfrm>
            <a:off x="2562965" y="452403"/>
            <a:ext cx="55861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Công </a:t>
            </a:r>
            <a:r>
              <a:rPr lang="vi-VN" sz="3200" b="1" dirty="0" smtClean="0">
                <a:solidFill>
                  <a:srgbClr val="FFC000"/>
                </a:solidFill>
              </a:rPr>
              <a:t>c</a:t>
            </a:r>
            <a:r>
              <a:rPr lang="en-US" sz="3200" b="1">
                <a:solidFill>
                  <a:srgbClr val="FFC000"/>
                </a:solidFill>
              </a:rPr>
              <a:t>ụ</a:t>
            </a:r>
            <a:r>
              <a:rPr lang="vi-VN" sz="3200" b="1" smtClean="0">
                <a:solidFill>
                  <a:srgbClr val="FFC000"/>
                </a:solidFill>
              </a:rPr>
              <a:t> </a:t>
            </a:r>
            <a:r>
              <a:rPr lang="vi-VN" sz="3200" b="1" dirty="0">
                <a:solidFill>
                  <a:srgbClr val="FFC000"/>
                </a:solidFill>
              </a:rPr>
              <a:t>sử dụng và lưu trữ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36" name="Oval 21">
            <a:extLst>
              <a:ext uri="{FF2B5EF4-FFF2-40B4-BE49-F238E27FC236}">
                <a16:creationId xmlns="" xmlns:a16="http://schemas.microsoft.com/office/drawing/2014/main" id="{C59F718D-42E5-1841-A5E8-8E852FB8731D}"/>
              </a:ext>
            </a:extLst>
          </p:cNvPr>
          <p:cNvSpPr/>
          <p:nvPr/>
        </p:nvSpPr>
        <p:spPr>
          <a:xfrm>
            <a:off x="5083086" y="2803126"/>
            <a:ext cx="2215631" cy="2158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sz="4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5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42859" y="1946687"/>
            <a:ext cx="2755970" cy="4392488"/>
            <a:chOff x="4642859" y="1232756"/>
            <a:chExt cx="2755970" cy="4392488"/>
          </a:xfrm>
        </p:grpSpPr>
        <p:sp>
          <p:nvSpPr>
            <p:cNvPr id="17" name="矩形: 圆角 16"/>
            <p:cNvSpPr/>
            <p:nvPr/>
          </p:nvSpPr>
          <p:spPr bwMode="auto">
            <a:xfrm rot="6138628">
              <a:off x="5626785" y="3101231"/>
              <a:ext cx="2930337" cy="61375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 w="762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矩形: 圆角 17"/>
            <p:cNvSpPr/>
            <p:nvPr/>
          </p:nvSpPr>
          <p:spPr bwMode="auto">
            <a:xfrm rot="5200262">
              <a:off x="5190746" y="2802065"/>
              <a:ext cx="3154900" cy="61375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100000"/>
              </a:schemeClr>
            </a:solidFill>
            <a:ln w="762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矩形: 圆角 18"/>
            <p:cNvSpPr/>
            <p:nvPr/>
          </p:nvSpPr>
          <p:spPr bwMode="auto">
            <a:xfrm rot="4124492">
              <a:off x="4719111" y="2563264"/>
              <a:ext cx="3274766" cy="6137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100000"/>
              </a:schemeClr>
            </a:solidFill>
            <a:ln w="762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任意多边形: 形状 19"/>
            <p:cNvSpPr/>
            <p:nvPr/>
          </p:nvSpPr>
          <p:spPr bwMode="auto">
            <a:xfrm>
              <a:off x="4642859" y="3101922"/>
              <a:ext cx="2523295" cy="2523322"/>
            </a:xfrm>
            <a:custGeom>
              <a:avLst/>
              <a:gdLst>
                <a:gd name="connsiteX0" fmla="*/ 1104687 w 2232362"/>
                <a:gd name="connsiteY0" fmla="*/ 54 h 2232385"/>
                <a:gd name="connsiteX1" fmla="*/ 1945531 w 2232362"/>
                <a:gd name="connsiteY1" fmla="*/ 369173 h 2232385"/>
                <a:gd name="connsiteX2" fmla="*/ 2019450 w 2232362"/>
                <a:gd name="connsiteY2" fmla="*/ 1771858 h 2232385"/>
                <a:gd name="connsiteX3" fmla="*/ 662856 w 2232362"/>
                <a:gd name="connsiteY3" fmla="*/ 2136059 h 2232385"/>
                <a:gd name="connsiteX4" fmla="*/ 8215 w 2232362"/>
                <a:gd name="connsiteY4" fmla="*/ 981601 h 2232385"/>
                <a:gd name="connsiteX5" fmla="*/ 20002 w 2232362"/>
                <a:gd name="connsiteY5" fmla="*/ 910872 h 2232385"/>
                <a:gd name="connsiteX6" fmla="*/ 22287 w 2232362"/>
                <a:gd name="connsiteY6" fmla="*/ 888201 h 2232385"/>
                <a:gd name="connsiteX7" fmla="*/ 295712 w 2232362"/>
                <a:gd name="connsiteY7" fmla="*/ 665353 h 2232385"/>
                <a:gd name="connsiteX8" fmla="*/ 574807 w 2232362"/>
                <a:gd name="connsiteY8" fmla="*/ 944448 h 2232385"/>
                <a:gd name="connsiteX9" fmla="*/ 569174 w 2232362"/>
                <a:gd name="connsiteY9" fmla="*/ 1000327 h 2232385"/>
                <a:gd name="connsiteX10" fmla="*/ 570277 w 2232362"/>
                <a:gd name="connsiteY10" fmla="*/ 1000560 h 2232385"/>
                <a:gd name="connsiteX11" fmla="*/ 889545 w 2232362"/>
                <a:gd name="connsiteY11" fmla="*/ 1626112 h 2232385"/>
                <a:gd name="connsiteX12" fmla="*/ 1567842 w 2232362"/>
                <a:gd name="connsiteY12" fmla="*/ 1444012 h 2232385"/>
                <a:gd name="connsiteX13" fmla="*/ 1530882 w 2232362"/>
                <a:gd name="connsiteY13" fmla="*/ 742669 h 2232385"/>
                <a:gd name="connsiteX14" fmla="*/ 837202 w 2232362"/>
                <a:gd name="connsiteY14" fmla="*/ 632870 h 2232385"/>
                <a:gd name="connsiteX15" fmla="*/ 836586 w 2232362"/>
                <a:gd name="connsiteY15" fmla="*/ 631802 h 2232385"/>
                <a:gd name="connsiteX16" fmla="*/ 822840 w 2232362"/>
                <a:gd name="connsiteY16" fmla="*/ 639264 h 2232385"/>
                <a:gd name="connsiteX17" fmla="*/ 714203 w 2232362"/>
                <a:gd name="connsiteY17" fmla="*/ 661196 h 2232385"/>
                <a:gd name="connsiteX18" fmla="*/ 435108 w 2232362"/>
                <a:gd name="connsiteY18" fmla="*/ 382101 h 2232385"/>
                <a:gd name="connsiteX19" fmla="*/ 558158 w 2232362"/>
                <a:gd name="connsiteY19" fmla="*/ 150671 h 2232385"/>
                <a:gd name="connsiteX20" fmla="*/ 558650 w 2232362"/>
                <a:gd name="connsiteY20" fmla="*/ 150404 h 2232385"/>
                <a:gd name="connsiteX21" fmla="*/ 558171 w 2232362"/>
                <a:gd name="connsiteY21" fmla="*/ 149574 h 2232385"/>
                <a:gd name="connsiteX22" fmla="*/ 1104687 w 2232362"/>
                <a:gd name="connsiteY22" fmla="*/ 54 h 22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32362" h="2232385">
                  <a:moveTo>
                    <a:pt x="1104687" y="54"/>
                  </a:moveTo>
                  <a:cubicBezTo>
                    <a:pt x="1416539" y="-3035"/>
                    <a:pt x="1725128" y="124486"/>
                    <a:pt x="1945531" y="369173"/>
                  </a:cubicBezTo>
                  <a:cubicBezTo>
                    <a:pt x="2298176" y="760672"/>
                    <a:pt x="2328993" y="1345463"/>
                    <a:pt x="2019450" y="1771858"/>
                  </a:cubicBezTo>
                  <a:cubicBezTo>
                    <a:pt x="1709907" y="2198254"/>
                    <a:pt x="1144333" y="2350092"/>
                    <a:pt x="662856" y="2136059"/>
                  </a:cubicBezTo>
                  <a:cubicBezTo>
                    <a:pt x="211471" y="1935403"/>
                    <a:pt x="-50714" y="1464429"/>
                    <a:pt x="8215" y="981601"/>
                  </a:cubicBezTo>
                  <a:lnTo>
                    <a:pt x="20002" y="910872"/>
                  </a:lnTo>
                  <a:lnTo>
                    <a:pt x="22287" y="888201"/>
                  </a:lnTo>
                  <a:cubicBezTo>
                    <a:pt x="48312" y="761022"/>
                    <a:pt x="160840" y="665353"/>
                    <a:pt x="295712" y="665353"/>
                  </a:cubicBezTo>
                  <a:cubicBezTo>
                    <a:pt x="449852" y="665353"/>
                    <a:pt x="574807" y="790308"/>
                    <a:pt x="574807" y="944448"/>
                  </a:cubicBezTo>
                  <a:lnTo>
                    <a:pt x="569174" y="1000327"/>
                  </a:lnTo>
                  <a:lnTo>
                    <a:pt x="570277" y="1000560"/>
                  </a:lnTo>
                  <a:cubicBezTo>
                    <a:pt x="515701" y="1258298"/>
                    <a:pt x="648806" y="1519096"/>
                    <a:pt x="889545" y="1626112"/>
                  </a:cubicBezTo>
                  <a:cubicBezTo>
                    <a:pt x="1130283" y="1733129"/>
                    <a:pt x="1413071" y="1657210"/>
                    <a:pt x="1567842" y="1444012"/>
                  </a:cubicBezTo>
                  <a:cubicBezTo>
                    <a:pt x="1722613" y="1230814"/>
                    <a:pt x="1707205" y="938419"/>
                    <a:pt x="1530882" y="742669"/>
                  </a:cubicBezTo>
                  <a:cubicBezTo>
                    <a:pt x="1354560" y="546919"/>
                    <a:pt x="1065359" y="501143"/>
                    <a:pt x="837202" y="632870"/>
                  </a:cubicBezTo>
                  <a:lnTo>
                    <a:pt x="836586" y="631802"/>
                  </a:lnTo>
                  <a:lnTo>
                    <a:pt x="822840" y="639264"/>
                  </a:lnTo>
                  <a:cubicBezTo>
                    <a:pt x="789449" y="653386"/>
                    <a:pt x="752738" y="661196"/>
                    <a:pt x="714203" y="661196"/>
                  </a:cubicBezTo>
                  <a:cubicBezTo>
                    <a:pt x="560063" y="661196"/>
                    <a:pt x="435108" y="536241"/>
                    <a:pt x="435108" y="382101"/>
                  </a:cubicBezTo>
                  <a:cubicBezTo>
                    <a:pt x="435108" y="285764"/>
                    <a:pt x="483919" y="200827"/>
                    <a:pt x="558158" y="150671"/>
                  </a:cubicBezTo>
                  <a:lnTo>
                    <a:pt x="558650" y="150404"/>
                  </a:lnTo>
                  <a:lnTo>
                    <a:pt x="558171" y="149574"/>
                  </a:lnTo>
                  <a:cubicBezTo>
                    <a:pt x="729289" y="50779"/>
                    <a:pt x="917575" y="1907"/>
                    <a:pt x="1104687" y="54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2" name="任意多边形: 形状 21"/>
            <p:cNvSpPr/>
            <p:nvPr/>
          </p:nvSpPr>
          <p:spPr bwMode="auto">
            <a:xfrm>
              <a:off x="4764465" y="3959892"/>
              <a:ext cx="405597" cy="403691"/>
            </a:xfrm>
            <a:custGeom>
              <a:avLst/>
              <a:gdLst>
                <a:gd name="connsiteX0" fmla="*/ 106363 w 338138"/>
                <a:gd name="connsiteY0" fmla="*/ 188912 h 336550"/>
                <a:gd name="connsiteX1" fmla="*/ 106363 w 338138"/>
                <a:gd name="connsiteY1" fmla="*/ 190500 h 336550"/>
                <a:gd name="connsiteX2" fmla="*/ 107951 w 338138"/>
                <a:gd name="connsiteY2" fmla="*/ 190500 h 336550"/>
                <a:gd name="connsiteX3" fmla="*/ 107951 w 338138"/>
                <a:gd name="connsiteY3" fmla="*/ 188912 h 336550"/>
                <a:gd name="connsiteX4" fmla="*/ 169863 w 338138"/>
                <a:gd name="connsiteY4" fmla="*/ 96837 h 336550"/>
                <a:gd name="connsiteX5" fmla="*/ 98425 w 338138"/>
                <a:gd name="connsiteY5" fmla="*/ 168275 h 336550"/>
                <a:gd name="connsiteX6" fmla="*/ 115888 w 338138"/>
                <a:gd name="connsiteY6" fmla="*/ 168275 h 336550"/>
                <a:gd name="connsiteX7" fmla="*/ 115888 w 338138"/>
                <a:gd name="connsiteY7" fmla="*/ 242887 h 336550"/>
                <a:gd name="connsiteX8" fmla="*/ 222251 w 338138"/>
                <a:gd name="connsiteY8" fmla="*/ 242887 h 336550"/>
                <a:gd name="connsiteX9" fmla="*/ 222251 w 338138"/>
                <a:gd name="connsiteY9" fmla="*/ 168275 h 336550"/>
                <a:gd name="connsiteX10" fmla="*/ 239713 w 338138"/>
                <a:gd name="connsiteY10" fmla="*/ 168275 h 336550"/>
                <a:gd name="connsiteX11" fmla="*/ 166416 w 338138"/>
                <a:gd name="connsiteY11" fmla="*/ 85183 h 336550"/>
                <a:gd name="connsiteX12" fmla="*/ 171724 w 338138"/>
                <a:gd name="connsiteY12" fmla="*/ 85183 h 336550"/>
                <a:gd name="connsiteX13" fmla="*/ 246039 w 338138"/>
                <a:gd name="connsiteY13" fmla="*/ 157606 h 336550"/>
                <a:gd name="connsiteX14" fmla="*/ 254001 w 338138"/>
                <a:gd name="connsiteY14" fmla="*/ 168140 h 336550"/>
                <a:gd name="connsiteX15" fmla="*/ 243385 w 338138"/>
                <a:gd name="connsiteY15" fmla="*/ 178674 h 336550"/>
                <a:gd name="connsiteX16" fmla="*/ 232768 w 338138"/>
                <a:gd name="connsiteY16" fmla="*/ 178674 h 336550"/>
                <a:gd name="connsiteX17" fmla="*/ 232768 w 338138"/>
                <a:gd name="connsiteY17" fmla="*/ 241879 h 336550"/>
                <a:gd name="connsiteX18" fmla="*/ 222152 w 338138"/>
                <a:gd name="connsiteY18" fmla="*/ 252413 h 336550"/>
                <a:gd name="connsiteX19" fmla="*/ 115987 w 338138"/>
                <a:gd name="connsiteY19" fmla="*/ 252413 h 336550"/>
                <a:gd name="connsiteX20" fmla="*/ 105371 w 338138"/>
                <a:gd name="connsiteY20" fmla="*/ 241879 h 336550"/>
                <a:gd name="connsiteX21" fmla="*/ 105371 w 338138"/>
                <a:gd name="connsiteY21" fmla="*/ 178674 h 336550"/>
                <a:gd name="connsiteX22" fmla="*/ 94754 w 338138"/>
                <a:gd name="connsiteY22" fmla="*/ 178674 h 336550"/>
                <a:gd name="connsiteX23" fmla="*/ 84138 w 338138"/>
                <a:gd name="connsiteY23" fmla="*/ 168140 h 336550"/>
                <a:gd name="connsiteX24" fmla="*/ 84138 w 338138"/>
                <a:gd name="connsiteY24" fmla="*/ 166823 h 336550"/>
                <a:gd name="connsiteX25" fmla="*/ 92100 w 338138"/>
                <a:gd name="connsiteY25" fmla="*/ 157606 h 336550"/>
                <a:gd name="connsiteX26" fmla="*/ 166416 w 338138"/>
                <a:gd name="connsiteY26" fmla="*/ 85183 h 336550"/>
                <a:gd name="connsiteX27" fmla="*/ 169070 w 338138"/>
                <a:gd name="connsiteY27" fmla="*/ 11112 h 336550"/>
                <a:gd name="connsiteX28" fmla="*/ 11113 w 338138"/>
                <a:gd name="connsiteY28" fmla="*/ 169069 h 336550"/>
                <a:gd name="connsiteX29" fmla="*/ 169070 w 338138"/>
                <a:gd name="connsiteY29" fmla="*/ 327026 h 336550"/>
                <a:gd name="connsiteX30" fmla="*/ 327027 w 338138"/>
                <a:gd name="connsiteY30" fmla="*/ 169069 h 336550"/>
                <a:gd name="connsiteX31" fmla="*/ 169070 w 338138"/>
                <a:gd name="connsiteY31" fmla="*/ 11112 h 336550"/>
                <a:gd name="connsiteX32" fmla="*/ 169069 w 338138"/>
                <a:gd name="connsiteY32" fmla="*/ 0 h 336550"/>
                <a:gd name="connsiteX33" fmla="*/ 338138 w 338138"/>
                <a:gd name="connsiteY33" fmla="*/ 168275 h 336550"/>
                <a:gd name="connsiteX34" fmla="*/ 169069 w 338138"/>
                <a:gd name="connsiteY34" fmla="*/ 336550 h 336550"/>
                <a:gd name="connsiteX35" fmla="*/ 0 w 338138"/>
                <a:gd name="connsiteY35" fmla="*/ 168275 h 336550"/>
                <a:gd name="connsiteX36" fmla="*/ 169069 w 338138"/>
                <a:gd name="connsiteY3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8138" h="336550">
                  <a:moveTo>
                    <a:pt x="106363" y="188912"/>
                  </a:moveTo>
                  <a:lnTo>
                    <a:pt x="106363" y="190500"/>
                  </a:lnTo>
                  <a:lnTo>
                    <a:pt x="107951" y="190500"/>
                  </a:lnTo>
                  <a:lnTo>
                    <a:pt x="107951" y="188912"/>
                  </a:lnTo>
                  <a:close/>
                  <a:moveTo>
                    <a:pt x="169863" y="96837"/>
                  </a:moveTo>
                  <a:lnTo>
                    <a:pt x="98425" y="168275"/>
                  </a:lnTo>
                  <a:lnTo>
                    <a:pt x="115888" y="168275"/>
                  </a:lnTo>
                  <a:lnTo>
                    <a:pt x="115888" y="242887"/>
                  </a:lnTo>
                  <a:lnTo>
                    <a:pt x="222251" y="242887"/>
                  </a:lnTo>
                  <a:lnTo>
                    <a:pt x="222251" y="168275"/>
                  </a:lnTo>
                  <a:lnTo>
                    <a:pt x="239713" y="168275"/>
                  </a:lnTo>
                  <a:close/>
                  <a:moveTo>
                    <a:pt x="166416" y="85183"/>
                  </a:moveTo>
                  <a:cubicBezTo>
                    <a:pt x="167743" y="82550"/>
                    <a:pt x="170397" y="82550"/>
                    <a:pt x="171724" y="85183"/>
                  </a:cubicBezTo>
                  <a:cubicBezTo>
                    <a:pt x="171724" y="85183"/>
                    <a:pt x="171724" y="85183"/>
                    <a:pt x="246039" y="157606"/>
                  </a:cubicBezTo>
                  <a:cubicBezTo>
                    <a:pt x="250020" y="158923"/>
                    <a:pt x="254001" y="162873"/>
                    <a:pt x="254001" y="168140"/>
                  </a:cubicBezTo>
                  <a:cubicBezTo>
                    <a:pt x="254001" y="173407"/>
                    <a:pt x="248693" y="178674"/>
                    <a:pt x="243385" y="178674"/>
                  </a:cubicBezTo>
                  <a:cubicBezTo>
                    <a:pt x="243385" y="178674"/>
                    <a:pt x="243385" y="178674"/>
                    <a:pt x="232768" y="178674"/>
                  </a:cubicBezTo>
                  <a:cubicBezTo>
                    <a:pt x="232768" y="178674"/>
                    <a:pt x="232768" y="178674"/>
                    <a:pt x="232768" y="241879"/>
                  </a:cubicBezTo>
                  <a:cubicBezTo>
                    <a:pt x="232768" y="247146"/>
                    <a:pt x="227460" y="252413"/>
                    <a:pt x="222152" y="252413"/>
                  </a:cubicBezTo>
                  <a:cubicBezTo>
                    <a:pt x="222152" y="252413"/>
                    <a:pt x="222152" y="252413"/>
                    <a:pt x="115987" y="252413"/>
                  </a:cubicBezTo>
                  <a:cubicBezTo>
                    <a:pt x="110679" y="252413"/>
                    <a:pt x="105371" y="247146"/>
                    <a:pt x="105371" y="241879"/>
                  </a:cubicBezTo>
                  <a:cubicBezTo>
                    <a:pt x="105371" y="241879"/>
                    <a:pt x="105371" y="241879"/>
                    <a:pt x="105371" y="178674"/>
                  </a:cubicBezTo>
                  <a:cubicBezTo>
                    <a:pt x="105371" y="178674"/>
                    <a:pt x="105371" y="178674"/>
                    <a:pt x="94754" y="178674"/>
                  </a:cubicBezTo>
                  <a:cubicBezTo>
                    <a:pt x="89446" y="178674"/>
                    <a:pt x="84138" y="173407"/>
                    <a:pt x="84138" y="168140"/>
                  </a:cubicBezTo>
                  <a:cubicBezTo>
                    <a:pt x="84138" y="168140"/>
                    <a:pt x="84138" y="166823"/>
                    <a:pt x="84138" y="166823"/>
                  </a:cubicBezTo>
                  <a:cubicBezTo>
                    <a:pt x="85465" y="162873"/>
                    <a:pt x="88119" y="158923"/>
                    <a:pt x="92100" y="157606"/>
                  </a:cubicBezTo>
                  <a:cubicBezTo>
                    <a:pt x="92100" y="157606"/>
                    <a:pt x="92100" y="157606"/>
                    <a:pt x="166416" y="85183"/>
                  </a:cubicBezTo>
                  <a:close/>
                  <a:moveTo>
                    <a:pt x="169070" y="11112"/>
                  </a:moveTo>
                  <a:cubicBezTo>
                    <a:pt x="81833" y="11112"/>
                    <a:pt x="11113" y="81832"/>
                    <a:pt x="11113" y="169069"/>
                  </a:cubicBezTo>
                  <a:cubicBezTo>
                    <a:pt x="11113" y="256306"/>
                    <a:pt x="81833" y="327026"/>
                    <a:pt x="169070" y="327026"/>
                  </a:cubicBezTo>
                  <a:cubicBezTo>
                    <a:pt x="256307" y="327026"/>
                    <a:pt x="327027" y="256306"/>
                    <a:pt x="327027" y="169069"/>
                  </a:cubicBezTo>
                  <a:cubicBezTo>
                    <a:pt x="327027" y="81832"/>
                    <a:pt x="256307" y="11112"/>
                    <a:pt x="169070" y="11112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339"/>
                    <a:pt x="338138" y="168275"/>
                  </a:cubicBezTo>
                  <a:cubicBezTo>
                    <a:pt x="338138" y="261211"/>
                    <a:pt x="262443" y="336550"/>
                    <a:pt x="169069" y="336550"/>
                  </a:cubicBezTo>
                  <a:cubicBezTo>
                    <a:pt x="75695" y="336550"/>
                    <a:pt x="0" y="261211"/>
                    <a:pt x="0" y="168275"/>
                  </a:cubicBezTo>
                  <a:cubicBezTo>
                    <a:pt x="0" y="75339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任意多边形: 形状 22"/>
            <p:cNvSpPr/>
            <p:nvPr/>
          </p:nvSpPr>
          <p:spPr bwMode="auto">
            <a:xfrm>
              <a:off x="5248995" y="3318823"/>
              <a:ext cx="405597" cy="405597"/>
            </a:xfrm>
            <a:custGeom>
              <a:avLst/>
              <a:gdLst>
                <a:gd name="connsiteX0" fmla="*/ 165894 w 331788"/>
                <a:gd name="connsiteY0" fmla="*/ 145113 h 331788"/>
                <a:gd name="connsiteX1" fmla="*/ 151827 w 331788"/>
                <a:gd name="connsiteY1" fmla="*/ 151827 h 331788"/>
                <a:gd name="connsiteX2" fmla="*/ 151827 w 331788"/>
                <a:gd name="connsiteY2" fmla="*/ 179961 h 331788"/>
                <a:gd name="connsiteX3" fmla="*/ 179961 w 331788"/>
                <a:gd name="connsiteY3" fmla="*/ 179961 h 331788"/>
                <a:gd name="connsiteX4" fmla="*/ 179961 w 331788"/>
                <a:gd name="connsiteY4" fmla="*/ 151827 h 331788"/>
                <a:gd name="connsiteX5" fmla="*/ 165894 w 331788"/>
                <a:gd name="connsiteY5" fmla="*/ 145113 h 331788"/>
                <a:gd name="connsiteX6" fmla="*/ 103187 w 331788"/>
                <a:gd name="connsiteY6" fmla="*/ 103187 h 331788"/>
                <a:gd name="connsiteX7" fmla="*/ 147604 w 331788"/>
                <a:gd name="connsiteY7" fmla="*/ 111025 h 331788"/>
                <a:gd name="connsiteX8" fmla="*/ 133234 w 331788"/>
                <a:gd name="connsiteY8" fmla="*/ 125395 h 331788"/>
                <a:gd name="connsiteX9" fmla="*/ 147604 w 331788"/>
                <a:gd name="connsiteY9" fmla="*/ 139766 h 331788"/>
                <a:gd name="connsiteX10" fmla="*/ 184183 w 331788"/>
                <a:gd name="connsiteY10" fmla="*/ 139766 h 331788"/>
                <a:gd name="connsiteX11" fmla="*/ 198553 w 331788"/>
                <a:gd name="connsiteY11" fmla="*/ 125395 h 331788"/>
                <a:gd name="connsiteX12" fmla="*/ 184183 w 331788"/>
                <a:gd name="connsiteY12" fmla="*/ 111025 h 331788"/>
                <a:gd name="connsiteX13" fmla="*/ 228600 w 331788"/>
                <a:gd name="connsiteY13" fmla="*/ 103187 h 331788"/>
                <a:gd name="connsiteX14" fmla="*/ 220762 w 331788"/>
                <a:gd name="connsiteY14" fmla="*/ 147604 h 331788"/>
                <a:gd name="connsiteX15" fmla="*/ 206392 w 331788"/>
                <a:gd name="connsiteY15" fmla="*/ 133234 h 331788"/>
                <a:gd name="connsiteX16" fmla="*/ 192021 w 331788"/>
                <a:gd name="connsiteY16" fmla="*/ 147604 h 331788"/>
                <a:gd name="connsiteX17" fmla="*/ 192021 w 331788"/>
                <a:gd name="connsiteY17" fmla="*/ 184183 h 331788"/>
                <a:gd name="connsiteX18" fmla="*/ 206392 w 331788"/>
                <a:gd name="connsiteY18" fmla="*/ 198553 h 331788"/>
                <a:gd name="connsiteX19" fmla="*/ 220762 w 331788"/>
                <a:gd name="connsiteY19" fmla="*/ 184183 h 331788"/>
                <a:gd name="connsiteX20" fmla="*/ 228600 w 331788"/>
                <a:gd name="connsiteY20" fmla="*/ 228600 h 331788"/>
                <a:gd name="connsiteX21" fmla="*/ 184183 w 331788"/>
                <a:gd name="connsiteY21" fmla="*/ 220762 h 331788"/>
                <a:gd name="connsiteX22" fmla="*/ 198553 w 331788"/>
                <a:gd name="connsiteY22" fmla="*/ 206392 h 331788"/>
                <a:gd name="connsiteX23" fmla="*/ 184183 w 331788"/>
                <a:gd name="connsiteY23" fmla="*/ 192021 h 331788"/>
                <a:gd name="connsiteX24" fmla="*/ 147604 w 331788"/>
                <a:gd name="connsiteY24" fmla="*/ 192021 h 331788"/>
                <a:gd name="connsiteX25" fmla="*/ 133234 w 331788"/>
                <a:gd name="connsiteY25" fmla="*/ 206392 h 331788"/>
                <a:gd name="connsiteX26" fmla="*/ 147604 w 331788"/>
                <a:gd name="connsiteY26" fmla="*/ 220762 h 331788"/>
                <a:gd name="connsiteX27" fmla="*/ 103187 w 331788"/>
                <a:gd name="connsiteY27" fmla="*/ 228600 h 331788"/>
                <a:gd name="connsiteX28" fmla="*/ 111025 w 331788"/>
                <a:gd name="connsiteY28" fmla="*/ 184183 h 331788"/>
                <a:gd name="connsiteX29" fmla="*/ 125395 w 331788"/>
                <a:gd name="connsiteY29" fmla="*/ 198553 h 331788"/>
                <a:gd name="connsiteX30" fmla="*/ 139766 w 331788"/>
                <a:gd name="connsiteY30" fmla="*/ 184183 h 331788"/>
                <a:gd name="connsiteX31" fmla="*/ 139766 w 331788"/>
                <a:gd name="connsiteY31" fmla="*/ 147604 h 331788"/>
                <a:gd name="connsiteX32" fmla="*/ 125395 w 331788"/>
                <a:gd name="connsiteY32" fmla="*/ 133234 h 331788"/>
                <a:gd name="connsiteX33" fmla="*/ 111025 w 331788"/>
                <a:gd name="connsiteY33" fmla="*/ 147604 h 331788"/>
                <a:gd name="connsiteX34" fmla="*/ 103187 w 331788"/>
                <a:gd name="connsiteY34" fmla="*/ 103187 h 331788"/>
                <a:gd name="connsiteX35" fmla="*/ 165894 w 331788"/>
                <a:gd name="connsiteY35" fmla="*/ 11112 h 331788"/>
                <a:gd name="connsiteX36" fmla="*/ 11112 w 331788"/>
                <a:gd name="connsiteY36" fmla="*/ 165894 h 331788"/>
                <a:gd name="connsiteX37" fmla="*/ 165894 w 331788"/>
                <a:gd name="connsiteY37" fmla="*/ 320676 h 331788"/>
                <a:gd name="connsiteX38" fmla="*/ 320676 w 331788"/>
                <a:gd name="connsiteY38" fmla="*/ 165894 h 331788"/>
                <a:gd name="connsiteX39" fmla="*/ 165894 w 331788"/>
                <a:gd name="connsiteY39" fmla="*/ 11112 h 331788"/>
                <a:gd name="connsiteX40" fmla="*/ 165894 w 331788"/>
                <a:gd name="connsiteY40" fmla="*/ 0 h 331788"/>
                <a:gd name="connsiteX41" fmla="*/ 331788 w 331788"/>
                <a:gd name="connsiteY41" fmla="*/ 165894 h 331788"/>
                <a:gd name="connsiteX42" fmla="*/ 165894 w 331788"/>
                <a:gd name="connsiteY42" fmla="*/ 331788 h 331788"/>
                <a:gd name="connsiteX43" fmla="*/ 0 w 331788"/>
                <a:gd name="connsiteY43" fmla="*/ 165894 h 331788"/>
                <a:gd name="connsiteX44" fmla="*/ 165894 w 331788"/>
                <a:gd name="connsiteY4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1788" h="331788">
                  <a:moveTo>
                    <a:pt x="165894" y="145113"/>
                  </a:moveTo>
                  <a:cubicBezTo>
                    <a:pt x="160779" y="145113"/>
                    <a:pt x="155664" y="147351"/>
                    <a:pt x="151827" y="151827"/>
                  </a:cubicBezTo>
                  <a:cubicBezTo>
                    <a:pt x="142875" y="159500"/>
                    <a:pt x="142875" y="172288"/>
                    <a:pt x="151827" y="179961"/>
                  </a:cubicBezTo>
                  <a:cubicBezTo>
                    <a:pt x="159500" y="188913"/>
                    <a:pt x="172288" y="188913"/>
                    <a:pt x="179961" y="179961"/>
                  </a:cubicBezTo>
                  <a:cubicBezTo>
                    <a:pt x="188913" y="172288"/>
                    <a:pt x="188913" y="159500"/>
                    <a:pt x="179961" y="151827"/>
                  </a:cubicBezTo>
                  <a:cubicBezTo>
                    <a:pt x="176125" y="147351"/>
                    <a:pt x="171010" y="145113"/>
                    <a:pt x="165894" y="145113"/>
                  </a:cubicBezTo>
                  <a:close/>
                  <a:moveTo>
                    <a:pt x="103187" y="103187"/>
                  </a:moveTo>
                  <a:cubicBezTo>
                    <a:pt x="103187" y="103187"/>
                    <a:pt x="103187" y="103187"/>
                    <a:pt x="147604" y="111025"/>
                  </a:cubicBezTo>
                  <a:cubicBezTo>
                    <a:pt x="147604" y="111025"/>
                    <a:pt x="147604" y="111025"/>
                    <a:pt x="133234" y="125395"/>
                  </a:cubicBezTo>
                  <a:cubicBezTo>
                    <a:pt x="133234" y="125395"/>
                    <a:pt x="133234" y="125395"/>
                    <a:pt x="147604" y="139766"/>
                  </a:cubicBezTo>
                  <a:cubicBezTo>
                    <a:pt x="158055" y="133234"/>
                    <a:pt x="173732" y="133234"/>
                    <a:pt x="184183" y="139766"/>
                  </a:cubicBezTo>
                  <a:cubicBezTo>
                    <a:pt x="184183" y="139766"/>
                    <a:pt x="184183" y="139766"/>
                    <a:pt x="198553" y="125395"/>
                  </a:cubicBezTo>
                  <a:cubicBezTo>
                    <a:pt x="198553" y="125395"/>
                    <a:pt x="198553" y="125395"/>
                    <a:pt x="184183" y="111025"/>
                  </a:cubicBezTo>
                  <a:cubicBezTo>
                    <a:pt x="184183" y="111025"/>
                    <a:pt x="184183" y="111025"/>
                    <a:pt x="228600" y="103187"/>
                  </a:cubicBezTo>
                  <a:cubicBezTo>
                    <a:pt x="228600" y="103187"/>
                    <a:pt x="228600" y="103187"/>
                    <a:pt x="220762" y="147604"/>
                  </a:cubicBezTo>
                  <a:cubicBezTo>
                    <a:pt x="220762" y="147604"/>
                    <a:pt x="220762" y="147604"/>
                    <a:pt x="206392" y="133234"/>
                  </a:cubicBezTo>
                  <a:cubicBezTo>
                    <a:pt x="206392" y="133234"/>
                    <a:pt x="206392" y="133234"/>
                    <a:pt x="192021" y="147604"/>
                  </a:cubicBezTo>
                  <a:cubicBezTo>
                    <a:pt x="198553" y="158055"/>
                    <a:pt x="198553" y="173732"/>
                    <a:pt x="192021" y="184183"/>
                  </a:cubicBezTo>
                  <a:cubicBezTo>
                    <a:pt x="192021" y="184183"/>
                    <a:pt x="192021" y="184183"/>
                    <a:pt x="206392" y="198553"/>
                  </a:cubicBezTo>
                  <a:lnTo>
                    <a:pt x="220762" y="184183"/>
                  </a:lnTo>
                  <a:cubicBezTo>
                    <a:pt x="220762" y="184183"/>
                    <a:pt x="220762" y="184183"/>
                    <a:pt x="228600" y="228600"/>
                  </a:cubicBezTo>
                  <a:cubicBezTo>
                    <a:pt x="228600" y="228600"/>
                    <a:pt x="228600" y="228600"/>
                    <a:pt x="184183" y="220762"/>
                  </a:cubicBezTo>
                  <a:cubicBezTo>
                    <a:pt x="184183" y="220762"/>
                    <a:pt x="184183" y="220762"/>
                    <a:pt x="198553" y="206392"/>
                  </a:cubicBezTo>
                  <a:cubicBezTo>
                    <a:pt x="198553" y="206392"/>
                    <a:pt x="198553" y="206392"/>
                    <a:pt x="184183" y="192021"/>
                  </a:cubicBezTo>
                  <a:cubicBezTo>
                    <a:pt x="173732" y="198553"/>
                    <a:pt x="158055" y="198553"/>
                    <a:pt x="147604" y="192021"/>
                  </a:cubicBezTo>
                  <a:cubicBezTo>
                    <a:pt x="147604" y="192021"/>
                    <a:pt x="147604" y="192021"/>
                    <a:pt x="133234" y="206392"/>
                  </a:cubicBezTo>
                  <a:cubicBezTo>
                    <a:pt x="133234" y="206392"/>
                    <a:pt x="133234" y="206392"/>
                    <a:pt x="147604" y="220762"/>
                  </a:cubicBezTo>
                  <a:cubicBezTo>
                    <a:pt x="147604" y="220762"/>
                    <a:pt x="147604" y="220762"/>
                    <a:pt x="103187" y="228600"/>
                  </a:cubicBezTo>
                  <a:cubicBezTo>
                    <a:pt x="103187" y="228600"/>
                    <a:pt x="103187" y="228600"/>
                    <a:pt x="111025" y="184183"/>
                  </a:cubicBezTo>
                  <a:cubicBezTo>
                    <a:pt x="111025" y="184183"/>
                    <a:pt x="111025" y="184183"/>
                    <a:pt x="125395" y="198553"/>
                  </a:cubicBezTo>
                  <a:cubicBezTo>
                    <a:pt x="125395" y="198553"/>
                    <a:pt x="125395" y="198553"/>
                    <a:pt x="139766" y="184183"/>
                  </a:cubicBezTo>
                  <a:cubicBezTo>
                    <a:pt x="133234" y="173732"/>
                    <a:pt x="133234" y="158055"/>
                    <a:pt x="139766" y="147604"/>
                  </a:cubicBezTo>
                  <a:cubicBezTo>
                    <a:pt x="139766" y="147604"/>
                    <a:pt x="139766" y="147604"/>
                    <a:pt x="125395" y="133234"/>
                  </a:cubicBezTo>
                  <a:cubicBezTo>
                    <a:pt x="125395" y="133234"/>
                    <a:pt x="125395" y="133234"/>
                    <a:pt x="111025" y="147604"/>
                  </a:cubicBezTo>
                  <a:cubicBezTo>
                    <a:pt x="111025" y="147604"/>
                    <a:pt x="111025" y="147604"/>
                    <a:pt x="103187" y="103187"/>
                  </a:cubicBezTo>
                  <a:close/>
                  <a:moveTo>
                    <a:pt x="165894" y="11112"/>
                  </a:moveTo>
                  <a:cubicBezTo>
                    <a:pt x="80410" y="11112"/>
                    <a:pt x="11112" y="80410"/>
                    <a:pt x="11112" y="165894"/>
                  </a:cubicBezTo>
                  <a:cubicBezTo>
                    <a:pt x="11112" y="251378"/>
                    <a:pt x="80410" y="320676"/>
                    <a:pt x="165894" y="320676"/>
                  </a:cubicBezTo>
                  <a:cubicBezTo>
                    <a:pt x="251378" y="320676"/>
                    <a:pt x="320676" y="251378"/>
                    <a:pt x="320676" y="165894"/>
                  </a:cubicBezTo>
                  <a:cubicBezTo>
                    <a:pt x="320676" y="80410"/>
                    <a:pt x="251378" y="11112"/>
                    <a:pt x="165894" y="11112"/>
                  </a:cubicBezTo>
                  <a:close/>
                  <a:moveTo>
                    <a:pt x="165894" y="0"/>
                  </a:moveTo>
                  <a:cubicBezTo>
                    <a:pt x="257515" y="0"/>
                    <a:pt x="331788" y="74273"/>
                    <a:pt x="331788" y="165894"/>
                  </a:cubicBezTo>
                  <a:cubicBezTo>
                    <a:pt x="331788" y="257515"/>
                    <a:pt x="257515" y="331788"/>
                    <a:pt x="165894" y="331788"/>
                  </a:cubicBezTo>
                  <a:cubicBezTo>
                    <a:pt x="74273" y="331788"/>
                    <a:pt x="0" y="257515"/>
                    <a:pt x="0" y="165894"/>
                  </a:cubicBezTo>
                  <a:cubicBezTo>
                    <a:pt x="0" y="74273"/>
                    <a:pt x="74273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BA5697A-D39C-0447-B50B-BD67A9716241}"/>
              </a:ext>
            </a:extLst>
          </p:cNvPr>
          <p:cNvSpPr txBox="1"/>
          <p:nvPr/>
        </p:nvSpPr>
        <p:spPr>
          <a:xfrm>
            <a:off x="3862862" y="929635"/>
            <a:ext cx="4987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Skia" panose="020D0502020204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708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Tài Thịnh Computer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13028B-7C9F-0142-93EA-9A90368402D9}"/>
              </a:ext>
            </a:extLst>
          </p:cNvPr>
          <p:cNvSpPr txBox="1"/>
          <p:nvPr/>
        </p:nvSpPr>
        <p:spPr>
          <a:xfrm>
            <a:off x="5035453" y="599664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96E5F87-311A-7746-B35C-4848EBBDF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5" y="1268414"/>
            <a:ext cx="10625029" cy="4533900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="" xmlns:a16="http://schemas.microsoft.com/office/drawing/2014/main" id="{76053533-CAF5-6044-A9A2-8F99A590A67E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8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Tài Thịnh Computer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A2D92EF-3316-9243-9D8F-5EC3EBC4956F}"/>
              </a:ext>
            </a:extLst>
          </p:cNvPr>
          <p:cNvSpPr txBox="1"/>
          <p:nvPr/>
        </p:nvSpPr>
        <p:spPr>
          <a:xfrm>
            <a:off x="1590674" y="1720818"/>
            <a:ext cx="97489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Xem</a:t>
            </a:r>
            <a:r>
              <a:rPr lang="en-US" sz="2400" dirty="0"/>
              <a:t> chi </a:t>
            </a:r>
            <a:r>
              <a:rPr lang="en-US" sz="2400" dirty="0" err="1"/>
              <a:t>tiết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Thanh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Xóa</a:t>
            </a:r>
            <a:r>
              <a:rPr lang="en-US" sz="2400" dirty="0"/>
              <a:t>,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Gợi</a:t>
            </a:r>
            <a:r>
              <a:rPr lang="en-US" sz="2400" dirty="0"/>
              <a:t> </a:t>
            </a:r>
            <a:r>
              <a:rPr lang="en-US" sz="2400" dirty="0" err="1"/>
              <a:t>ý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 </a:t>
            </a:r>
            <a:r>
              <a:rPr lang="en-US" sz="2400" dirty="0" err="1"/>
              <a:t>chạy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 smtClean="0"/>
              <a:t>bằng</a:t>
            </a:r>
            <a:r>
              <a:rPr lang="en-US" sz="2400" dirty="0" smtClean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xã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endParaRPr lang="en-US" sz="2400" dirty="0"/>
          </a:p>
        </p:txBody>
      </p:sp>
      <p:sp>
        <p:nvSpPr>
          <p:cNvPr id="11" name="矩形 4">
            <a:extLst>
              <a:ext uri="{FF2B5EF4-FFF2-40B4-BE49-F238E27FC236}">
                <a16:creationId xmlns="" xmlns:a16="http://schemas.microsoft.com/office/drawing/2014/main" id="{29BE6577-27A5-0F40-823E-98B2E4415DAE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7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Tài Thịnh Computer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D68C39D-4AD0-F04C-A787-3F73F47EE6D6}"/>
              </a:ext>
            </a:extLst>
          </p:cNvPr>
          <p:cNvSpPr txBox="1"/>
          <p:nvPr/>
        </p:nvSpPr>
        <p:spPr>
          <a:xfrm>
            <a:off x="1322363" y="2124222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Ưu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4FCBAF8-48D1-6745-B197-72177B845798}"/>
              </a:ext>
            </a:extLst>
          </p:cNvPr>
          <p:cNvSpPr txBox="1"/>
          <p:nvPr/>
        </p:nvSpPr>
        <p:spPr>
          <a:xfrm>
            <a:off x="7836434" y="2124222"/>
            <a:ext cx="218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Nhược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FB5FD8-4358-9740-B18A-9383515A09D6}"/>
              </a:ext>
            </a:extLst>
          </p:cNvPr>
          <p:cNvSpPr txBox="1"/>
          <p:nvPr/>
        </p:nvSpPr>
        <p:spPr>
          <a:xfrm>
            <a:off x="1280160" y="2883877"/>
            <a:ext cx="5048177" cy="219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đầy</a:t>
            </a:r>
            <a:r>
              <a:rPr lang="en-US" sz="2400" dirty="0"/>
              <a:t> </a:t>
            </a:r>
            <a:r>
              <a:rPr lang="en-US" sz="2400" dirty="0" err="1"/>
              <a:t>đủ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hỗ</a:t>
            </a:r>
            <a:r>
              <a:rPr lang="en-US" sz="2400" dirty="0"/>
              <a:t> </a:t>
            </a:r>
            <a:r>
              <a:rPr lang="en-US" sz="2400" dirty="0" err="1"/>
              <a:t>trợ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400" dirty="0" err="1"/>
              <a:t>Mua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B688CB9-2B67-9C46-9A03-E41AED22BF46}"/>
              </a:ext>
            </a:extLst>
          </p:cNvPr>
          <p:cNvSpPr txBox="1"/>
          <p:nvPr/>
        </p:nvSpPr>
        <p:spPr>
          <a:xfrm>
            <a:off x="7836434" y="2883877"/>
            <a:ext cx="3886000" cy="219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 err="1"/>
              <a:t>Màu</a:t>
            </a:r>
            <a:r>
              <a:rPr lang="en-US" sz="2400" dirty="0"/>
              <a:t> </a:t>
            </a:r>
            <a:r>
              <a:rPr lang="en-US" sz="2400" dirty="0" err="1"/>
              <a:t>sắc</a:t>
            </a:r>
            <a:r>
              <a:rPr lang="en-US" sz="2400" dirty="0"/>
              <a:t> </a:t>
            </a:r>
            <a:r>
              <a:rPr lang="en-US" sz="2400" dirty="0" err="1"/>
              <a:t>sặc</a:t>
            </a:r>
            <a:r>
              <a:rPr lang="en-US" sz="2400" dirty="0"/>
              <a:t> </a:t>
            </a:r>
            <a:r>
              <a:rPr lang="en-US" sz="2400" dirty="0" err="1"/>
              <a:t>sỡ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kém</a:t>
            </a:r>
            <a:endParaRPr lang="en-US" sz="2400" dirty="0"/>
          </a:p>
        </p:txBody>
      </p:sp>
      <p:sp>
        <p:nvSpPr>
          <p:cNvPr id="12" name="矩形 4">
            <a:extLst>
              <a:ext uri="{FF2B5EF4-FFF2-40B4-BE49-F238E27FC236}">
                <a16:creationId xmlns="" xmlns:a16="http://schemas.microsoft.com/office/drawing/2014/main" id="{A1CD2F5F-FB27-794D-ABDA-E4C7C5B7C05D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8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3181352" cy="1268413"/>
          </a:xfrm>
          <a:custGeom>
            <a:avLst/>
            <a:gdLst>
              <a:gd name="connsiteX0" fmla="*/ 3181352 w 3181352"/>
              <a:gd name="connsiteY0" fmla="*/ 1268413 h 1268413"/>
              <a:gd name="connsiteX1" fmla="*/ 0 w 3181352"/>
              <a:gd name="connsiteY1" fmla="*/ 1268413 h 1268413"/>
              <a:gd name="connsiteX2" fmla="*/ 0 w 3181352"/>
              <a:gd name="connsiteY2" fmla="*/ 0 h 1268413"/>
              <a:gd name="connsiteX3" fmla="*/ 199000 w 3181352"/>
              <a:gd name="connsiteY3" fmla="*/ 0 h 1268413"/>
              <a:gd name="connsiteX4" fmla="*/ 199000 w 3181352"/>
              <a:gd name="connsiteY4" fmla="*/ 152718 h 1268413"/>
              <a:gd name="connsiteX5" fmla="*/ 2098138 w 3181352"/>
              <a:gd name="connsiteY5" fmla="*/ 152718 h 1268413"/>
              <a:gd name="connsiteX6" fmla="*/ 2098138 w 3181352"/>
              <a:gd name="connsiteY6" fmla="*/ 14069 h 1268413"/>
              <a:gd name="connsiteX7" fmla="*/ 2306637 w 3181352"/>
              <a:gd name="connsiteY7" fmla="*/ 14069 h 1268413"/>
              <a:gd name="connsiteX8" fmla="*/ 2306637 w 3181352"/>
              <a:gd name="connsiteY8" fmla="*/ 0 h 1268413"/>
              <a:gd name="connsiteX9" fmla="*/ 3181352 w 3181352"/>
              <a:gd name="connsiteY9" fmla="*/ 0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1352" h="1268413">
                <a:moveTo>
                  <a:pt x="3181352" y="1268413"/>
                </a:moveTo>
                <a:lnTo>
                  <a:pt x="0" y="1268413"/>
                </a:lnTo>
                <a:lnTo>
                  <a:pt x="0" y="0"/>
                </a:lnTo>
                <a:lnTo>
                  <a:pt x="199000" y="0"/>
                </a:lnTo>
                <a:lnTo>
                  <a:pt x="199000" y="152718"/>
                </a:lnTo>
                <a:lnTo>
                  <a:pt x="2098138" y="152718"/>
                </a:lnTo>
                <a:lnTo>
                  <a:pt x="2098138" y="14069"/>
                </a:lnTo>
                <a:lnTo>
                  <a:pt x="2306637" y="14069"/>
                </a:lnTo>
                <a:lnTo>
                  <a:pt x="2306637" y="0"/>
                </a:lnTo>
                <a:lnTo>
                  <a:pt x="3181352" y="0"/>
                </a:lnTo>
                <a:close/>
              </a:path>
            </a:pathLst>
          </a:custGeom>
        </p:spPr>
      </p:pic>
      <p:sp>
        <p:nvSpPr>
          <p:cNvPr id="24" name="TextBox 11"/>
          <p:cNvSpPr txBox="1"/>
          <p:nvPr/>
        </p:nvSpPr>
        <p:spPr>
          <a:xfrm>
            <a:off x="2562965" y="452403"/>
            <a:ext cx="57190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3200" b="1" dirty="0">
                <a:solidFill>
                  <a:srgbClr val="FFC000"/>
                </a:solidFill>
              </a:rPr>
              <a:t>Thiên Lộc Store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B1A01A0-3FEC-6941-A5D8-6675FE8863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72" y="1373663"/>
            <a:ext cx="8297656" cy="4605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FF12684-D1C2-7844-A44B-1369D20B0AB1}"/>
              </a:ext>
            </a:extLst>
          </p:cNvPr>
          <p:cNvSpPr txBox="1"/>
          <p:nvPr/>
        </p:nvSpPr>
        <p:spPr>
          <a:xfrm>
            <a:off x="4439136" y="6220931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endParaRPr lang="en-US" dirty="0"/>
          </a:p>
        </p:txBody>
      </p:sp>
      <p:sp>
        <p:nvSpPr>
          <p:cNvPr id="7" name="矩形 4">
            <a:extLst>
              <a:ext uri="{FF2B5EF4-FFF2-40B4-BE49-F238E27FC236}">
                <a16:creationId xmlns="" xmlns:a16="http://schemas.microsoft.com/office/drawing/2014/main" id="{91423EB1-DC31-6B4E-BB94-F459BEBCBC6B}"/>
              </a:ext>
            </a:extLst>
          </p:cNvPr>
          <p:cNvSpPr/>
          <p:nvPr/>
        </p:nvSpPr>
        <p:spPr>
          <a:xfrm>
            <a:off x="1105838" y="149505"/>
            <a:ext cx="969671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0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YinZJG#"/>
  <p:tag name="MH_LAYOUT" val="TitleSubTitle"/>
  <p:tag name="MH" val="2017071018355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53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53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53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53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包图主题2">
  <a:themeElements>
    <a:clrScheme name="自定义 19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80D"/>
      </a:accent1>
      <a:accent2>
        <a:srgbClr val="22374C"/>
      </a:accent2>
      <a:accent3>
        <a:srgbClr val="FFB80D"/>
      </a:accent3>
      <a:accent4>
        <a:srgbClr val="22374C"/>
      </a:accent4>
      <a:accent5>
        <a:srgbClr val="FFB80D"/>
      </a:accent5>
      <a:accent6>
        <a:srgbClr val="22374C"/>
      </a:accent6>
      <a:hlink>
        <a:srgbClr val="22374C"/>
      </a:hlink>
      <a:folHlink>
        <a:srgbClr val="22374C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1021</TotalTime>
  <Words>1094</Words>
  <Application>Microsoft Office PowerPoint</Application>
  <PresentationFormat>Custom</PresentationFormat>
  <Paragraphs>302</Paragraphs>
  <Slides>59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Push</cp:lastModifiedBy>
  <cp:revision>161</cp:revision>
  <dcterms:created xsi:type="dcterms:W3CDTF">2017-09-25T13:59:21Z</dcterms:created>
  <dcterms:modified xsi:type="dcterms:W3CDTF">2019-12-16T03:49:37Z</dcterms:modified>
</cp:coreProperties>
</file>